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73D5E7-7950-43B8-8755-3CCB66BC26C0}" v="76" dt="2022-08-28T19:44:58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ligan, Benjamin (Dr)" userId="5b5f76a5-2159-4deb-99e0-68fec967d9cd" providerId="ADAL" clId="{EB73D5E7-7950-43B8-8755-3CCB66BC26C0}"/>
    <pc:docChg chg="undo custSel addSld modSld">
      <pc:chgData name="Halligan, Benjamin (Dr)" userId="5b5f76a5-2159-4deb-99e0-68fec967d9cd" providerId="ADAL" clId="{EB73D5E7-7950-43B8-8755-3CCB66BC26C0}" dt="2022-08-28T19:45:38.207" v="353" actId="26606"/>
      <pc:docMkLst>
        <pc:docMk/>
      </pc:docMkLst>
      <pc:sldChg chg="modSp mod setBg">
        <pc:chgData name="Halligan, Benjamin (Dr)" userId="5b5f76a5-2159-4deb-99e0-68fec967d9cd" providerId="ADAL" clId="{EB73D5E7-7950-43B8-8755-3CCB66BC26C0}" dt="2022-08-28T19:03:07.102" v="293" actId="20577"/>
        <pc:sldMkLst>
          <pc:docMk/>
          <pc:sldMk cId="1446777981" sldId="260"/>
        </pc:sldMkLst>
        <pc:spChg chg="mod">
          <ac:chgData name="Halligan, Benjamin (Dr)" userId="5b5f76a5-2159-4deb-99e0-68fec967d9cd" providerId="ADAL" clId="{EB73D5E7-7950-43B8-8755-3CCB66BC26C0}" dt="2022-08-28T19:02:53.092" v="278" actId="20577"/>
          <ac:spMkLst>
            <pc:docMk/>
            <pc:sldMk cId="1446777981" sldId="260"/>
            <ac:spMk id="2" creationId="{B8D1F37C-CBAE-4DC8-8F77-8BE1D85FAB9E}"/>
          </ac:spMkLst>
        </pc:spChg>
        <pc:spChg chg="mod">
          <ac:chgData name="Halligan, Benjamin (Dr)" userId="5b5f76a5-2159-4deb-99e0-68fec967d9cd" providerId="ADAL" clId="{EB73D5E7-7950-43B8-8755-3CCB66BC26C0}" dt="2022-08-28T19:03:07.102" v="293" actId="20577"/>
          <ac:spMkLst>
            <pc:docMk/>
            <pc:sldMk cId="1446777981" sldId="260"/>
            <ac:spMk id="3" creationId="{4DD178B9-1809-423F-BDE4-01FDF639C270}"/>
          </ac:spMkLst>
        </pc:spChg>
      </pc:sldChg>
      <pc:sldChg chg="addSp delSp modSp mod">
        <pc:chgData name="Halligan, Benjamin (Dr)" userId="5b5f76a5-2159-4deb-99e0-68fec967d9cd" providerId="ADAL" clId="{EB73D5E7-7950-43B8-8755-3CCB66BC26C0}" dt="2022-08-28T19:45:38.207" v="353" actId="26606"/>
        <pc:sldMkLst>
          <pc:docMk/>
          <pc:sldMk cId="3676531790" sldId="261"/>
        </pc:sldMkLst>
        <pc:spChg chg="add del">
          <ac:chgData name="Halligan, Benjamin (Dr)" userId="5b5f76a5-2159-4deb-99e0-68fec967d9cd" providerId="ADAL" clId="{EB73D5E7-7950-43B8-8755-3CCB66BC26C0}" dt="2022-08-28T19:45:38.207" v="353" actId="26606"/>
          <ac:spMkLst>
            <pc:docMk/>
            <pc:sldMk cId="3676531790" sldId="261"/>
            <ac:spMk id="5131" creationId="{799448F2-0E5B-42DA-B2D1-11A14E947BD4}"/>
          </ac:spMkLst>
        </pc:spChg>
        <pc:spChg chg="add del">
          <ac:chgData name="Halligan, Benjamin (Dr)" userId="5b5f76a5-2159-4deb-99e0-68fec967d9cd" providerId="ADAL" clId="{EB73D5E7-7950-43B8-8755-3CCB66BC26C0}" dt="2022-08-28T19:45:38.207" v="353" actId="26606"/>
          <ac:spMkLst>
            <pc:docMk/>
            <pc:sldMk cId="3676531790" sldId="261"/>
            <ac:spMk id="5133" creationId="{4E8A7552-20E1-4F34-ADAB-C1DB6634D47E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35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36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37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8T19:45:11.508" v="344" actId="26606"/>
          <ac:spMkLst>
            <pc:docMk/>
            <pc:sldMk cId="3676531790" sldId="261"/>
            <ac:spMk id="5138" creationId="{B99E4D29-5F08-447A-A2A3-AB222BB49F50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39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40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41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42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43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44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45" creationId="{F4FFA271-A10A-4AC3-8F06-E3313A197A80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46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8T19:45:27.458" v="350" actId="26606"/>
          <ac:spMkLst>
            <pc:docMk/>
            <pc:sldMk cId="3676531790" sldId="261"/>
            <ac:spMk id="5147" creationId="{7F9FE375-3674-4B26-B67B-30AFAF78CC57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48" creationId="{F4FFA271-A10A-4AC3-8F06-E3313A197A80}"/>
          </ac:spMkLst>
        </pc:spChg>
        <pc:spChg chg="add del">
          <ac:chgData name="Halligan, Benjamin (Dr)" userId="5b5f76a5-2159-4deb-99e0-68fec967d9cd" providerId="ADAL" clId="{EB73D5E7-7950-43B8-8755-3CCB66BC26C0}" dt="2022-08-28T19:45:38.203" v="352" actId="26606"/>
          <ac:spMkLst>
            <pc:docMk/>
            <pc:sldMk cId="3676531790" sldId="261"/>
            <ac:spMk id="5149" creationId="{EA518CE4-E4D4-4D8A-980F-6D692AC96949}"/>
          </ac:spMkLst>
        </pc:spChg>
        <pc:spChg chg="add del">
          <ac:chgData name="Halligan, Benjamin (Dr)" userId="5b5f76a5-2159-4deb-99e0-68fec967d9cd" providerId="ADAL" clId="{EB73D5E7-7950-43B8-8755-3CCB66BC26C0}" dt="2022-08-28T19:45:18.731" v="346" actId="26606"/>
          <ac:spMkLst>
            <pc:docMk/>
            <pc:sldMk cId="3676531790" sldId="261"/>
            <ac:spMk id="5150" creationId="{7F9FE375-3674-4B26-B67B-30AFAF78CC57}"/>
          </ac:spMkLst>
        </pc:spChg>
        <pc:spChg chg="add del">
          <ac:chgData name="Halligan, Benjamin (Dr)" userId="5b5f76a5-2159-4deb-99e0-68fec967d9cd" providerId="ADAL" clId="{EB73D5E7-7950-43B8-8755-3CCB66BC26C0}" dt="2022-08-28T19:45:38.203" v="352" actId="26606"/>
          <ac:spMkLst>
            <pc:docMk/>
            <pc:sldMk cId="3676531790" sldId="261"/>
            <ac:spMk id="5151" creationId="{F82BF3E2-EB0E-40D6-8835-2367A5316CA4}"/>
          </ac:spMkLst>
        </pc:spChg>
        <pc:spChg chg="add del">
          <ac:chgData name="Halligan, Benjamin (Dr)" userId="5b5f76a5-2159-4deb-99e0-68fec967d9cd" providerId="ADAL" clId="{EB73D5E7-7950-43B8-8755-3CCB66BC26C0}" dt="2022-08-28T19:45:38.203" v="352" actId="26606"/>
          <ac:spMkLst>
            <pc:docMk/>
            <pc:sldMk cId="3676531790" sldId="261"/>
            <ac:spMk id="5152" creationId="{481E86DD-89E6-42B2-8675-84B7C56BFF7D}"/>
          </ac:spMkLst>
        </pc:spChg>
        <pc:spChg chg="add del">
          <ac:chgData name="Halligan, Benjamin (Dr)" userId="5b5f76a5-2159-4deb-99e0-68fec967d9cd" providerId="ADAL" clId="{EB73D5E7-7950-43B8-8755-3CCB66BC26C0}" dt="2022-08-28T19:45:38.203" v="352" actId="26606"/>
          <ac:spMkLst>
            <pc:docMk/>
            <pc:sldMk cId="3676531790" sldId="261"/>
            <ac:spMk id="5153" creationId="{5EFE9E4D-D93B-4B04-A3B5-234F5DBB9EAE}"/>
          </ac:spMkLst>
        </pc:spChg>
        <pc:picChg chg="add mod ord">
          <ac:chgData name="Halligan, Benjamin (Dr)" userId="5b5f76a5-2159-4deb-99e0-68fec967d9cd" providerId="ADAL" clId="{EB73D5E7-7950-43B8-8755-3CCB66BC26C0}" dt="2022-08-28T19:45:38.207" v="353" actId="26606"/>
          <ac:picMkLst>
            <pc:docMk/>
            <pc:sldMk cId="3676531790" sldId="261"/>
            <ac:picMk id="2050" creationId="{99F908CA-33A3-4CE6-B0D8-AD2A41754B4C}"/>
          </ac:picMkLst>
        </pc:picChg>
        <pc:picChg chg="add mod ord">
          <ac:chgData name="Halligan, Benjamin (Dr)" userId="5b5f76a5-2159-4deb-99e0-68fec967d9cd" providerId="ADAL" clId="{EB73D5E7-7950-43B8-8755-3CCB66BC26C0}" dt="2022-08-28T19:45:38.207" v="353" actId="26606"/>
          <ac:picMkLst>
            <pc:docMk/>
            <pc:sldMk cId="3676531790" sldId="261"/>
            <ac:picMk id="2052" creationId="{8934A55D-D935-4974-BCD8-1D9E2DFE5E3D}"/>
          </ac:picMkLst>
        </pc:picChg>
        <pc:picChg chg="add mod ord">
          <ac:chgData name="Halligan, Benjamin (Dr)" userId="5b5f76a5-2159-4deb-99e0-68fec967d9cd" providerId="ADAL" clId="{EB73D5E7-7950-43B8-8755-3CCB66BC26C0}" dt="2022-08-28T19:45:38.207" v="353" actId="26606"/>
          <ac:picMkLst>
            <pc:docMk/>
            <pc:sldMk cId="3676531790" sldId="261"/>
            <ac:picMk id="2054" creationId="{336B0B25-B6A8-4F70-A58B-09F04AF3055E}"/>
          </ac:picMkLst>
        </pc:picChg>
        <pc:picChg chg="mod ord">
          <ac:chgData name="Halligan, Benjamin (Dr)" userId="5b5f76a5-2159-4deb-99e0-68fec967d9cd" providerId="ADAL" clId="{EB73D5E7-7950-43B8-8755-3CCB66BC26C0}" dt="2022-08-28T19:45:38.207" v="353" actId="26606"/>
          <ac:picMkLst>
            <pc:docMk/>
            <pc:sldMk cId="3676531790" sldId="261"/>
            <ac:picMk id="5122" creationId="{395F7A8A-6C25-4371-934B-F152DB4B2B51}"/>
          </ac:picMkLst>
        </pc:picChg>
        <pc:picChg chg="mod ord">
          <ac:chgData name="Halligan, Benjamin (Dr)" userId="5b5f76a5-2159-4deb-99e0-68fec967d9cd" providerId="ADAL" clId="{EB73D5E7-7950-43B8-8755-3CCB66BC26C0}" dt="2022-08-28T19:45:38.207" v="353" actId="26606"/>
          <ac:picMkLst>
            <pc:docMk/>
            <pc:sldMk cId="3676531790" sldId="261"/>
            <ac:picMk id="5124" creationId="{01373778-6A76-4162-B8D5-D3C2F8EAC58E}"/>
          </ac:picMkLst>
        </pc:picChg>
        <pc:picChg chg="mod ord">
          <ac:chgData name="Halligan, Benjamin (Dr)" userId="5b5f76a5-2159-4deb-99e0-68fec967d9cd" providerId="ADAL" clId="{EB73D5E7-7950-43B8-8755-3CCB66BC26C0}" dt="2022-08-28T19:45:38.207" v="353" actId="26606"/>
          <ac:picMkLst>
            <pc:docMk/>
            <pc:sldMk cId="3676531790" sldId="261"/>
            <ac:picMk id="5126" creationId="{0B5D2AC8-5E48-4D17-AEB1-65DCB5EBD2D9}"/>
          </ac:picMkLst>
        </pc:picChg>
      </pc:sldChg>
      <pc:sldChg chg="addSp delSp modSp new mod setBg">
        <pc:chgData name="Halligan, Benjamin (Dr)" userId="5b5f76a5-2159-4deb-99e0-68fec967d9cd" providerId="ADAL" clId="{EB73D5E7-7950-43B8-8755-3CCB66BC26C0}" dt="2022-08-26T14:29:20.115" v="27" actId="26606"/>
        <pc:sldMkLst>
          <pc:docMk/>
          <pc:sldMk cId="3902099747" sldId="263"/>
        </pc:sldMkLst>
        <pc:spChg chg="add del">
          <ac:chgData name="Halligan, Benjamin (Dr)" userId="5b5f76a5-2159-4deb-99e0-68fec967d9cd" providerId="ADAL" clId="{EB73D5E7-7950-43B8-8755-3CCB66BC26C0}" dt="2022-08-26T14:24:46.694" v="7" actId="26606"/>
          <ac:spMkLst>
            <pc:docMk/>
            <pc:sldMk cId="3902099747" sldId="263"/>
            <ac:spMk id="1028" creationId="{42A4FC2C-047E-45A5-965D-8E1E3BF09BC6}"/>
          </ac:spMkLst>
        </pc:spChg>
        <pc:spChg chg="add del">
          <ac:chgData name="Halligan, Benjamin (Dr)" userId="5b5f76a5-2159-4deb-99e0-68fec967d9cd" providerId="ADAL" clId="{EB73D5E7-7950-43B8-8755-3CCB66BC26C0}" dt="2022-08-26T14:25:46.928" v="20" actId="26606"/>
          <ac:spMkLst>
            <pc:docMk/>
            <pc:sldMk cId="3902099747" sldId="263"/>
            <ac:spMk id="1029" creationId="{1500B4A4-B1F1-41EA-886A-B8A210DBCA3B}"/>
          </ac:spMkLst>
        </pc:spChg>
        <pc:spChg chg="add del">
          <ac:chgData name="Halligan, Benjamin (Dr)" userId="5b5f76a5-2159-4deb-99e0-68fec967d9cd" providerId="ADAL" clId="{EB73D5E7-7950-43B8-8755-3CCB66BC26C0}" dt="2022-08-26T14:24:48.349" v="9" actId="26606"/>
          <ac:spMkLst>
            <pc:docMk/>
            <pc:sldMk cId="3902099747" sldId="263"/>
            <ac:spMk id="1030" creationId="{32BC26D8-82FB-445E-AA49-62A77D7C1EE0}"/>
          </ac:spMkLst>
        </pc:spChg>
        <pc:spChg chg="add del">
          <ac:chgData name="Halligan, Benjamin (Dr)" userId="5b5f76a5-2159-4deb-99e0-68fec967d9cd" providerId="ADAL" clId="{EB73D5E7-7950-43B8-8755-3CCB66BC26C0}" dt="2022-08-26T14:24:39.431" v="3" actId="26606"/>
          <ac:spMkLst>
            <pc:docMk/>
            <pc:sldMk cId="3902099747" sldId="263"/>
            <ac:spMk id="1031" creationId="{32BC26D8-82FB-445E-AA49-62A77D7C1EE0}"/>
          </ac:spMkLst>
        </pc:spChg>
        <pc:spChg chg="add del">
          <ac:chgData name="Halligan, Benjamin (Dr)" userId="5b5f76a5-2159-4deb-99e0-68fec967d9cd" providerId="ADAL" clId="{EB73D5E7-7950-43B8-8755-3CCB66BC26C0}" dt="2022-08-26T14:24:48.349" v="9" actId="26606"/>
          <ac:spMkLst>
            <pc:docMk/>
            <pc:sldMk cId="3902099747" sldId="263"/>
            <ac:spMk id="1032" creationId="{CB44330D-EA18-4254-AA95-EB49948539B8}"/>
          </ac:spMkLst>
        </pc:spChg>
        <pc:spChg chg="add del">
          <ac:chgData name="Halligan, Benjamin (Dr)" userId="5b5f76a5-2159-4deb-99e0-68fec967d9cd" providerId="ADAL" clId="{EB73D5E7-7950-43B8-8755-3CCB66BC26C0}" dt="2022-08-26T14:24:39.431" v="3" actId="26606"/>
          <ac:spMkLst>
            <pc:docMk/>
            <pc:sldMk cId="3902099747" sldId="263"/>
            <ac:spMk id="1033" creationId="{CB44330D-EA18-4254-AA95-EB49948539B8}"/>
          </ac:spMkLst>
        </pc:spChg>
        <pc:spChg chg="add del">
          <ac:chgData name="Halligan, Benjamin (Dr)" userId="5b5f76a5-2159-4deb-99e0-68fec967d9cd" providerId="ADAL" clId="{EB73D5E7-7950-43B8-8755-3CCB66BC26C0}" dt="2022-08-26T14:25:46.928" v="20" actId="26606"/>
          <ac:spMkLst>
            <pc:docMk/>
            <pc:sldMk cId="3902099747" sldId="263"/>
            <ac:spMk id="1034" creationId="{5E55A99C-0BDC-4DBE-8E40-9FA66F629FA1}"/>
          </ac:spMkLst>
        </pc:spChg>
        <pc:spChg chg="add del">
          <ac:chgData name="Halligan, Benjamin (Dr)" userId="5b5f76a5-2159-4deb-99e0-68fec967d9cd" providerId="ADAL" clId="{EB73D5E7-7950-43B8-8755-3CCB66BC26C0}" dt="2022-08-26T14:29:16.095" v="24" actId="26606"/>
          <ac:spMkLst>
            <pc:docMk/>
            <pc:sldMk cId="3902099747" sldId="263"/>
            <ac:spMk id="1036" creationId="{42A4FC2C-047E-45A5-965D-8E1E3BF09BC6}"/>
          </ac:spMkLst>
        </pc:spChg>
        <pc:spChg chg="add del">
          <ac:chgData name="Halligan, Benjamin (Dr)" userId="5b5f76a5-2159-4deb-99e0-68fec967d9cd" providerId="ADAL" clId="{EB73D5E7-7950-43B8-8755-3CCB66BC26C0}" dt="2022-08-26T14:29:20.110" v="26" actId="26606"/>
          <ac:spMkLst>
            <pc:docMk/>
            <pc:sldMk cId="3902099747" sldId="263"/>
            <ac:spMk id="1038" creationId="{4F7B9026-36AD-42E4-B172-8D68F3A339B4}"/>
          </ac:spMkLst>
        </pc:spChg>
        <pc:picChg chg="add mod ord">
          <ac:chgData name="Halligan, Benjamin (Dr)" userId="5b5f76a5-2159-4deb-99e0-68fec967d9cd" providerId="ADAL" clId="{EB73D5E7-7950-43B8-8755-3CCB66BC26C0}" dt="2022-08-26T14:29:20.115" v="27" actId="26606"/>
          <ac:picMkLst>
            <pc:docMk/>
            <pc:sldMk cId="3902099747" sldId="263"/>
            <ac:picMk id="2" creationId="{9746099A-2A31-438B-B524-1875C9560A5F}"/>
          </ac:picMkLst>
        </pc:picChg>
        <pc:picChg chg="add mod ord">
          <ac:chgData name="Halligan, Benjamin (Dr)" userId="5b5f76a5-2159-4deb-99e0-68fec967d9cd" providerId="ADAL" clId="{EB73D5E7-7950-43B8-8755-3CCB66BC26C0}" dt="2022-08-26T14:29:20.115" v="27" actId="26606"/>
          <ac:picMkLst>
            <pc:docMk/>
            <pc:sldMk cId="3902099747" sldId="263"/>
            <ac:picMk id="8" creationId="{CB80D992-F73A-43A1-A195-8AC9372AC8AE}"/>
          </ac:picMkLst>
        </pc:picChg>
        <pc:picChg chg="add mod ord">
          <ac:chgData name="Halligan, Benjamin (Dr)" userId="5b5f76a5-2159-4deb-99e0-68fec967d9cd" providerId="ADAL" clId="{EB73D5E7-7950-43B8-8755-3CCB66BC26C0}" dt="2022-08-26T14:29:20.115" v="27" actId="26606"/>
          <ac:picMkLst>
            <pc:docMk/>
            <pc:sldMk cId="3902099747" sldId="263"/>
            <ac:picMk id="1026" creationId="{59AF4D30-AAF1-43B5-8775-EE7BDE99423A}"/>
          </ac:picMkLst>
        </pc:picChg>
        <pc:cxnChg chg="add del">
          <ac:chgData name="Halligan, Benjamin (Dr)" userId="5b5f76a5-2159-4deb-99e0-68fec967d9cd" providerId="ADAL" clId="{EB73D5E7-7950-43B8-8755-3CCB66BC26C0}" dt="2022-08-26T14:25:46.928" v="20" actId="26606"/>
          <ac:cxnSpMkLst>
            <pc:docMk/>
            <pc:sldMk cId="3902099747" sldId="263"/>
            <ac:cxnSpMk id="1035" creationId="{5D1CEE39-A6DC-4DE0-9789-206F1A9888BB}"/>
          </ac:cxnSpMkLst>
        </pc:cxnChg>
        <pc:cxnChg chg="add">
          <ac:chgData name="Halligan, Benjamin (Dr)" userId="5b5f76a5-2159-4deb-99e0-68fec967d9cd" providerId="ADAL" clId="{EB73D5E7-7950-43B8-8755-3CCB66BC26C0}" dt="2022-08-26T14:29:20.115" v="27" actId="26606"/>
          <ac:cxnSpMkLst>
            <pc:docMk/>
            <pc:sldMk cId="3902099747" sldId="263"/>
            <ac:cxnSpMk id="1040" creationId="{DCD67800-37AC-4E14-89B0-F79DCB3FB86D}"/>
          </ac:cxnSpMkLst>
        </pc:cxnChg>
        <pc:cxnChg chg="add">
          <ac:chgData name="Halligan, Benjamin (Dr)" userId="5b5f76a5-2159-4deb-99e0-68fec967d9cd" providerId="ADAL" clId="{EB73D5E7-7950-43B8-8755-3CCB66BC26C0}" dt="2022-08-26T14:29:20.115" v="27" actId="26606"/>
          <ac:cxnSpMkLst>
            <pc:docMk/>
            <pc:sldMk cId="3902099747" sldId="263"/>
            <ac:cxnSpMk id="1041" creationId="{20F1788F-A5AE-4188-8274-F7F2E3833ECD}"/>
          </ac:cxnSpMkLst>
        </pc:cxnChg>
      </pc:sldChg>
      <pc:sldChg chg="addSp delSp modSp new mod setBg">
        <pc:chgData name="Halligan, Benjamin (Dr)" userId="5b5f76a5-2159-4deb-99e0-68fec967d9cd" providerId="ADAL" clId="{EB73D5E7-7950-43B8-8755-3CCB66BC26C0}" dt="2022-08-26T14:42:56.343" v="41" actId="26606"/>
        <pc:sldMkLst>
          <pc:docMk/>
          <pc:sldMk cId="1988455602" sldId="264"/>
        </pc:sldMkLst>
        <pc:spChg chg="add del">
          <ac:chgData name="Halligan, Benjamin (Dr)" userId="5b5f76a5-2159-4deb-99e0-68fec967d9cd" providerId="ADAL" clId="{EB73D5E7-7950-43B8-8755-3CCB66BC26C0}" dt="2022-08-26T14:42:51.621" v="38" actId="26606"/>
          <ac:spMkLst>
            <pc:docMk/>
            <pc:sldMk cId="1988455602" sldId="264"/>
            <ac:spMk id="2065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6T14:42:51.621" v="38" actId="26606"/>
          <ac:spMkLst>
            <pc:docMk/>
            <pc:sldMk cId="1988455602" sldId="264"/>
            <ac:spMk id="2067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6T14:42:51.621" v="38" actId="26606"/>
          <ac:spMkLst>
            <pc:docMk/>
            <pc:sldMk cId="1988455602" sldId="264"/>
            <ac:spMk id="2069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6T14:42:51.621" v="38" actId="26606"/>
          <ac:spMkLst>
            <pc:docMk/>
            <pc:sldMk cId="1988455602" sldId="264"/>
            <ac:spMk id="2071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6T14:42:51.621" v="38" actId="26606"/>
          <ac:spMkLst>
            <pc:docMk/>
            <pc:sldMk cId="1988455602" sldId="264"/>
            <ac:spMk id="2073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6T14:42:56.330" v="40" actId="26606"/>
          <ac:spMkLst>
            <pc:docMk/>
            <pc:sldMk cId="1988455602" sldId="264"/>
            <ac:spMk id="2075" creationId="{25B97239-2685-48C8-8104-1D4E4E383D82}"/>
          </ac:spMkLst>
        </pc:spChg>
        <pc:spChg chg="add">
          <ac:chgData name="Halligan, Benjamin (Dr)" userId="5b5f76a5-2159-4deb-99e0-68fec967d9cd" providerId="ADAL" clId="{EB73D5E7-7950-43B8-8755-3CCB66BC26C0}" dt="2022-08-26T14:42:56.343" v="41" actId="26606"/>
          <ac:spMkLst>
            <pc:docMk/>
            <pc:sldMk cId="1988455602" sldId="264"/>
            <ac:spMk id="2077" creationId="{E1750109-3B91-4506-B997-0CD8E35A1488}"/>
          </ac:spMkLst>
        </pc:spChg>
        <pc:spChg chg="add">
          <ac:chgData name="Halligan, Benjamin (Dr)" userId="5b5f76a5-2159-4deb-99e0-68fec967d9cd" providerId="ADAL" clId="{EB73D5E7-7950-43B8-8755-3CCB66BC26C0}" dt="2022-08-26T14:42:56.343" v="41" actId="26606"/>
          <ac:spMkLst>
            <pc:docMk/>
            <pc:sldMk cId="1988455602" sldId="264"/>
            <ac:spMk id="2078" creationId="{E72D8D1B-59F6-4FF3-8547-9BBB6129F2FA}"/>
          </ac:spMkLst>
        </pc:spChg>
        <pc:spChg chg="add">
          <ac:chgData name="Halligan, Benjamin (Dr)" userId="5b5f76a5-2159-4deb-99e0-68fec967d9cd" providerId="ADAL" clId="{EB73D5E7-7950-43B8-8755-3CCB66BC26C0}" dt="2022-08-26T14:42:56.343" v="41" actId="26606"/>
          <ac:spMkLst>
            <pc:docMk/>
            <pc:sldMk cId="1988455602" sldId="264"/>
            <ac:spMk id="2079" creationId="{8FC8C21F-9484-4A71-ABFA-6C10682FAC3E}"/>
          </ac:spMkLst>
        </pc:spChg>
        <pc:spChg chg="add">
          <ac:chgData name="Halligan, Benjamin (Dr)" userId="5b5f76a5-2159-4deb-99e0-68fec967d9cd" providerId="ADAL" clId="{EB73D5E7-7950-43B8-8755-3CCB66BC26C0}" dt="2022-08-26T14:42:56.343" v="41" actId="26606"/>
          <ac:spMkLst>
            <pc:docMk/>
            <pc:sldMk cId="1988455602" sldId="264"/>
            <ac:spMk id="2080" creationId="{2C444748-5A8D-4B53-89FE-42B455DFA2D1}"/>
          </ac:spMkLst>
        </pc:spChg>
        <pc:spChg chg="add">
          <ac:chgData name="Halligan, Benjamin (Dr)" userId="5b5f76a5-2159-4deb-99e0-68fec967d9cd" providerId="ADAL" clId="{EB73D5E7-7950-43B8-8755-3CCB66BC26C0}" dt="2022-08-26T14:42:56.343" v="41" actId="26606"/>
          <ac:spMkLst>
            <pc:docMk/>
            <pc:sldMk cId="1988455602" sldId="264"/>
            <ac:spMk id="2081" creationId="{14044C96-7CFD-44DB-A579-D77B0D37C681}"/>
          </ac:spMkLst>
        </pc:spChg>
        <pc:picChg chg="add mod ord">
          <ac:chgData name="Halligan, Benjamin (Dr)" userId="5b5f76a5-2159-4deb-99e0-68fec967d9cd" providerId="ADAL" clId="{EB73D5E7-7950-43B8-8755-3CCB66BC26C0}" dt="2022-08-26T14:42:56.343" v="41" actId="26606"/>
          <ac:picMkLst>
            <pc:docMk/>
            <pc:sldMk cId="1988455602" sldId="264"/>
            <ac:picMk id="2050" creationId="{C996A15F-2937-4655-8826-411CCA79EA27}"/>
          </ac:picMkLst>
        </pc:picChg>
        <pc:picChg chg="add del mod">
          <ac:chgData name="Halligan, Benjamin (Dr)" userId="5b5f76a5-2159-4deb-99e0-68fec967d9cd" providerId="ADAL" clId="{EB73D5E7-7950-43B8-8755-3CCB66BC26C0}" dt="2022-08-26T14:41:21.091" v="31"/>
          <ac:picMkLst>
            <pc:docMk/>
            <pc:sldMk cId="1988455602" sldId="264"/>
            <ac:picMk id="2052" creationId="{E97AD016-E89C-4256-9DCF-B4B89E8C388D}"/>
          </ac:picMkLst>
        </pc:picChg>
        <pc:picChg chg="add del mod">
          <ac:chgData name="Halligan, Benjamin (Dr)" userId="5b5f76a5-2159-4deb-99e0-68fec967d9cd" providerId="ADAL" clId="{EB73D5E7-7950-43B8-8755-3CCB66BC26C0}" dt="2022-08-26T14:41:37.220" v="33"/>
          <ac:picMkLst>
            <pc:docMk/>
            <pc:sldMk cId="1988455602" sldId="264"/>
            <ac:picMk id="2054" creationId="{121C40EE-B94E-4805-932A-15F39BE3C592}"/>
          </ac:picMkLst>
        </pc:picChg>
        <pc:picChg chg="add mod ord">
          <ac:chgData name="Halligan, Benjamin (Dr)" userId="5b5f76a5-2159-4deb-99e0-68fec967d9cd" providerId="ADAL" clId="{EB73D5E7-7950-43B8-8755-3CCB66BC26C0}" dt="2022-08-26T14:42:56.343" v="41" actId="26606"/>
          <ac:picMkLst>
            <pc:docMk/>
            <pc:sldMk cId="1988455602" sldId="264"/>
            <ac:picMk id="2056" creationId="{016446FA-B87D-4DB4-9E19-359619F442B9}"/>
          </ac:picMkLst>
        </pc:picChg>
        <pc:picChg chg="add mod ord">
          <ac:chgData name="Halligan, Benjamin (Dr)" userId="5b5f76a5-2159-4deb-99e0-68fec967d9cd" providerId="ADAL" clId="{EB73D5E7-7950-43B8-8755-3CCB66BC26C0}" dt="2022-08-26T14:42:56.343" v="41" actId="26606"/>
          <ac:picMkLst>
            <pc:docMk/>
            <pc:sldMk cId="1988455602" sldId="264"/>
            <ac:picMk id="2058" creationId="{CCE98C1F-5E7C-491F-BD61-5D494D425572}"/>
          </ac:picMkLst>
        </pc:picChg>
        <pc:picChg chg="add mod ord">
          <ac:chgData name="Halligan, Benjamin (Dr)" userId="5b5f76a5-2159-4deb-99e0-68fec967d9cd" providerId="ADAL" clId="{EB73D5E7-7950-43B8-8755-3CCB66BC26C0}" dt="2022-08-26T14:42:56.343" v="41" actId="26606"/>
          <ac:picMkLst>
            <pc:docMk/>
            <pc:sldMk cId="1988455602" sldId="264"/>
            <ac:picMk id="2060" creationId="{DA5F9C44-1B9A-4B35-A225-216E7E09D594}"/>
          </ac:picMkLst>
        </pc:picChg>
      </pc:sldChg>
      <pc:sldChg chg="addSp delSp modSp new mod setBg">
        <pc:chgData name="Halligan, Benjamin (Dr)" userId="5b5f76a5-2159-4deb-99e0-68fec967d9cd" providerId="ADAL" clId="{EB73D5E7-7950-43B8-8755-3CCB66BC26C0}" dt="2022-08-26T14:53:39.580" v="51" actId="26606"/>
        <pc:sldMkLst>
          <pc:docMk/>
          <pc:sldMk cId="3540135357" sldId="265"/>
        </pc:sldMkLst>
        <pc:spChg chg="add del">
          <ac:chgData name="Halligan, Benjamin (Dr)" userId="5b5f76a5-2159-4deb-99e0-68fec967d9cd" providerId="ADAL" clId="{EB73D5E7-7950-43B8-8755-3CCB66BC26C0}" dt="2022-08-26T14:53:34.550" v="48" actId="26606"/>
          <ac:spMkLst>
            <pc:docMk/>
            <pc:sldMk cId="3540135357" sldId="265"/>
            <ac:spMk id="3085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6T14:53:34.550" v="48" actId="26606"/>
          <ac:spMkLst>
            <pc:docMk/>
            <pc:sldMk cId="3540135357" sldId="265"/>
            <ac:spMk id="3087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6T14:53:34.550" v="48" actId="26606"/>
          <ac:spMkLst>
            <pc:docMk/>
            <pc:sldMk cId="3540135357" sldId="265"/>
            <ac:spMk id="3089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6T14:53:34.550" v="48" actId="26606"/>
          <ac:spMkLst>
            <pc:docMk/>
            <pc:sldMk cId="3540135357" sldId="265"/>
            <ac:spMk id="3091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6T14:53:34.550" v="48" actId="26606"/>
          <ac:spMkLst>
            <pc:docMk/>
            <pc:sldMk cId="3540135357" sldId="265"/>
            <ac:spMk id="3093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6T14:53:39.566" v="50" actId="26606"/>
          <ac:spMkLst>
            <pc:docMk/>
            <pc:sldMk cId="3540135357" sldId="265"/>
            <ac:spMk id="3095" creationId="{B78EDDD3-C548-48EF-B3CA-B290B17192AB}"/>
          </ac:spMkLst>
        </pc:spChg>
        <pc:picChg chg="add mod ord">
          <ac:chgData name="Halligan, Benjamin (Dr)" userId="5b5f76a5-2159-4deb-99e0-68fec967d9cd" providerId="ADAL" clId="{EB73D5E7-7950-43B8-8755-3CCB66BC26C0}" dt="2022-08-26T14:53:39.580" v="51" actId="26606"/>
          <ac:picMkLst>
            <pc:docMk/>
            <pc:sldMk cId="3540135357" sldId="265"/>
            <ac:picMk id="3074" creationId="{74E6F909-7AD4-4599-BCAD-D665EAD6375A}"/>
          </ac:picMkLst>
        </pc:picChg>
        <pc:picChg chg="add mod ord">
          <ac:chgData name="Halligan, Benjamin (Dr)" userId="5b5f76a5-2159-4deb-99e0-68fec967d9cd" providerId="ADAL" clId="{EB73D5E7-7950-43B8-8755-3CCB66BC26C0}" dt="2022-08-26T14:53:39.580" v="51" actId="26606"/>
          <ac:picMkLst>
            <pc:docMk/>
            <pc:sldMk cId="3540135357" sldId="265"/>
            <ac:picMk id="3076" creationId="{80166748-0B55-4E16-88F6-07DC9C490A5F}"/>
          </ac:picMkLst>
        </pc:picChg>
        <pc:picChg chg="add mod ord">
          <ac:chgData name="Halligan, Benjamin (Dr)" userId="5b5f76a5-2159-4deb-99e0-68fec967d9cd" providerId="ADAL" clId="{EB73D5E7-7950-43B8-8755-3CCB66BC26C0}" dt="2022-08-26T14:53:39.580" v="51" actId="26606"/>
          <ac:picMkLst>
            <pc:docMk/>
            <pc:sldMk cId="3540135357" sldId="265"/>
            <ac:picMk id="3078" creationId="{F90685A5-87B1-479F-9004-C2C07C572D80}"/>
          </ac:picMkLst>
        </pc:picChg>
        <pc:picChg chg="add mod">
          <ac:chgData name="Halligan, Benjamin (Dr)" userId="5b5f76a5-2159-4deb-99e0-68fec967d9cd" providerId="ADAL" clId="{EB73D5E7-7950-43B8-8755-3CCB66BC26C0}" dt="2022-08-26T14:53:39.580" v="51" actId="26606"/>
          <ac:picMkLst>
            <pc:docMk/>
            <pc:sldMk cId="3540135357" sldId="265"/>
            <ac:picMk id="3080" creationId="{D48A4ECA-EFB3-46B1-BBB8-276A491F6CD8}"/>
          </ac:picMkLst>
        </pc:picChg>
        <pc:cxnChg chg="add">
          <ac:chgData name="Halligan, Benjamin (Dr)" userId="5b5f76a5-2159-4deb-99e0-68fec967d9cd" providerId="ADAL" clId="{EB73D5E7-7950-43B8-8755-3CCB66BC26C0}" dt="2022-08-26T14:53:39.580" v="51" actId="26606"/>
          <ac:cxnSpMkLst>
            <pc:docMk/>
            <pc:sldMk cId="3540135357" sldId="265"/>
            <ac:cxnSpMk id="3097" creationId="{50DA1EB8-87CF-4588-A1FD-4756F9A28F6B}"/>
          </ac:cxnSpMkLst>
        </pc:cxnChg>
        <pc:cxnChg chg="add">
          <ac:chgData name="Halligan, Benjamin (Dr)" userId="5b5f76a5-2159-4deb-99e0-68fec967d9cd" providerId="ADAL" clId="{EB73D5E7-7950-43B8-8755-3CCB66BC26C0}" dt="2022-08-26T14:53:39.580" v="51" actId="26606"/>
          <ac:cxnSpMkLst>
            <pc:docMk/>
            <pc:sldMk cId="3540135357" sldId="265"/>
            <ac:cxnSpMk id="3098" creationId="{D7A4E378-EA57-47B9-B1EB-58B998F6CFFB}"/>
          </ac:cxnSpMkLst>
        </pc:cxnChg>
        <pc:cxnChg chg="add">
          <ac:chgData name="Halligan, Benjamin (Dr)" userId="5b5f76a5-2159-4deb-99e0-68fec967d9cd" providerId="ADAL" clId="{EB73D5E7-7950-43B8-8755-3CCB66BC26C0}" dt="2022-08-26T14:53:39.580" v="51" actId="26606"/>
          <ac:cxnSpMkLst>
            <pc:docMk/>
            <pc:sldMk cId="3540135357" sldId="265"/>
            <ac:cxnSpMk id="3099" creationId="{D2B31ED6-76F0-425A-9A41-C947AEF9C145}"/>
          </ac:cxnSpMkLst>
        </pc:cxnChg>
      </pc:sldChg>
      <pc:sldChg chg="addSp delSp modSp new mod setBg">
        <pc:chgData name="Halligan, Benjamin (Dr)" userId="5b5f76a5-2159-4deb-99e0-68fec967d9cd" providerId="ADAL" clId="{EB73D5E7-7950-43B8-8755-3CCB66BC26C0}" dt="2022-08-26T14:59:19.409" v="71" actId="26606"/>
        <pc:sldMkLst>
          <pc:docMk/>
          <pc:sldMk cId="2619932326" sldId="266"/>
        </pc:sldMkLst>
        <pc:spChg chg="add del">
          <ac:chgData name="Halligan, Benjamin (Dr)" userId="5b5f76a5-2159-4deb-99e0-68fec967d9cd" providerId="ADAL" clId="{EB73D5E7-7950-43B8-8755-3CCB66BC26C0}" dt="2022-08-26T14:58:12.665" v="62" actId="26606"/>
          <ac:spMkLst>
            <pc:docMk/>
            <pc:sldMk cId="2619932326" sldId="266"/>
            <ac:spMk id="4106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6T14:58:12.665" v="62" actId="26606"/>
          <ac:spMkLst>
            <pc:docMk/>
            <pc:sldMk cId="2619932326" sldId="266"/>
            <ac:spMk id="4107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6T14:58:12.665" v="62" actId="26606"/>
          <ac:spMkLst>
            <pc:docMk/>
            <pc:sldMk cId="2619932326" sldId="266"/>
            <ac:spMk id="4108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6T14:58:05.117" v="58" actId="26606"/>
          <ac:spMkLst>
            <pc:docMk/>
            <pc:sldMk cId="2619932326" sldId="266"/>
            <ac:spMk id="4109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6T14:58:12.665" v="62" actId="26606"/>
          <ac:spMkLst>
            <pc:docMk/>
            <pc:sldMk cId="2619932326" sldId="266"/>
            <ac:spMk id="4110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6T14:58:05.117" v="58" actId="26606"/>
          <ac:spMkLst>
            <pc:docMk/>
            <pc:sldMk cId="2619932326" sldId="266"/>
            <ac:spMk id="4111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6T14:58:12.665" v="62" actId="26606"/>
          <ac:spMkLst>
            <pc:docMk/>
            <pc:sldMk cId="2619932326" sldId="266"/>
            <ac:spMk id="4112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6T14:58:05.117" v="58" actId="26606"/>
          <ac:spMkLst>
            <pc:docMk/>
            <pc:sldMk cId="2619932326" sldId="266"/>
            <ac:spMk id="4113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6T14:58:26.365" v="64" actId="26606"/>
          <ac:spMkLst>
            <pc:docMk/>
            <pc:sldMk cId="2619932326" sldId="266"/>
            <ac:spMk id="4114" creationId="{B78EDDD3-C548-48EF-B3CA-B290B17192AB}"/>
          </ac:spMkLst>
        </pc:spChg>
        <pc:spChg chg="add del">
          <ac:chgData name="Halligan, Benjamin (Dr)" userId="5b5f76a5-2159-4deb-99e0-68fec967d9cd" providerId="ADAL" clId="{EB73D5E7-7950-43B8-8755-3CCB66BC26C0}" dt="2022-08-26T14:58:05.117" v="58" actId="26606"/>
          <ac:spMkLst>
            <pc:docMk/>
            <pc:sldMk cId="2619932326" sldId="266"/>
            <ac:spMk id="4115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6T14:59:19.409" v="71" actId="26606"/>
          <ac:spMkLst>
            <pc:docMk/>
            <pc:sldMk cId="2619932326" sldId="266"/>
            <ac:spMk id="4116" creationId="{BF494AE6-A88C-448B-B1B7-80259E6F4FE0}"/>
          </ac:spMkLst>
        </pc:spChg>
        <pc:spChg chg="add del">
          <ac:chgData name="Halligan, Benjamin (Dr)" userId="5b5f76a5-2159-4deb-99e0-68fec967d9cd" providerId="ADAL" clId="{EB73D5E7-7950-43B8-8755-3CCB66BC26C0}" dt="2022-08-26T14:58:05.117" v="58" actId="26606"/>
          <ac:spMkLst>
            <pc:docMk/>
            <pc:sldMk cId="2619932326" sldId="266"/>
            <ac:spMk id="4117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6T14:59:18.062" v="68" actId="26606"/>
          <ac:spMkLst>
            <pc:docMk/>
            <pc:sldMk cId="2619932326" sldId="266"/>
            <ac:spMk id="4121" creationId="{262ABC4B-37D8-4218-BDD8-6DF6A00C0C80}"/>
          </ac:spMkLst>
        </pc:spChg>
        <pc:spChg chg="add del">
          <ac:chgData name="Halligan, Benjamin (Dr)" userId="5b5f76a5-2159-4deb-99e0-68fec967d9cd" providerId="ADAL" clId="{EB73D5E7-7950-43B8-8755-3CCB66BC26C0}" dt="2022-08-26T14:59:19.403" v="70" actId="26606"/>
          <ac:spMkLst>
            <pc:docMk/>
            <pc:sldMk cId="2619932326" sldId="266"/>
            <ac:spMk id="4123" creationId="{FABB624F-BF77-4AE1-B71D-2D681D4731B8}"/>
          </ac:spMkLst>
        </pc:spChg>
        <pc:picChg chg="add mod ord">
          <ac:chgData name="Halligan, Benjamin (Dr)" userId="5b5f76a5-2159-4deb-99e0-68fec967d9cd" providerId="ADAL" clId="{EB73D5E7-7950-43B8-8755-3CCB66BC26C0}" dt="2022-08-26T14:59:19.409" v="71" actId="26606"/>
          <ac:picMkLst>
            <pc:docMk/>
            <pc:sldMk cId="2619932326" sldId="266"/>
            <ac:picMk id="4098" creationId="{00BDF9F0-E853-4C4D-A050-7683B345563A}"/>
          </ac:picMkLst>
        </pc:picChg>
        <pc:picChg chg="add del mod ord">
          <ac:chgData name="Halligan, Benjamin (Dr)" userId="5b5f76a5-2159-4deb-99e0-68fec967d9cd" providerId="ADAL" clId="{EB73D5E7-7950-43B8-8755-3CCB66BC26C0}" dt="2022-08-26T14:59:14.337" v="66" actId="478"/>
          <ac:picMkLst>
            <pc:docMk/>
            <pc:sldMk cId="2619932326" sldId="266"/>
            <ac:picMk id="4100" creationId="{8B0BB435-313D-43F5-9F0D-4AC64E67E565}"/>
          </ac:picMkLst>
        </pc:picChg>
        <pc:picChg chg="add mod ord">
          <ac:chgData name="Halligan, Benjamin (Dr)" userId="5b5f76a5-2159-4deb-99e0-68fec967d9cd" providerId="ADAL" clId="{EB73D5E7-7950-43B8-8755-3CCB66BC26C0}" dt="2022-08-26T14:59:19.409" v="71" actId="26606"/>
          <ac:picMkLst>
            <pc:docMk/>
            <pc:sldMk cId="2619932326" sldId="266"/>
            <ac:picMk id="4102" creationId="{B65789F6-995C-4949-8949-EA05A3841A0B}"/>
          </ac:picMkLst>
        </pc:picChg>
        <pc:picChg chg="add mod ord">
          <ac:chgData name="Halligan, Benjamin (Dr)" userId="5b5f76a5-2159-4deb-99e0-68fec967d9cd" providerId="ADAL" clId="{EB73D5E7-7950-43B8-8755-3CCB66BC26C0}" dt="2022-08-26T14:59:19.409" v="71" actId="26606"/>
          <ac:picMkLst>
            <pc:docMk/>
            <pc:sldMk cId="2619932326" sldId="266"/>
            <ac:picMk id="4104" creationId="{6918F9C3-CFDB-483C-872F-E1CBC68C7483}"/>
          </ac:picMkLst>
        </pc:picChg>
        <pc:cxnChg chg="add">
          <ac:chgData name="Halligan, Benjamin (Dr)" userId="5b5f76a5-2159-4deb-99e0-68fec967d9cd" providerId="ADAL" clId="{EB73D5E7-7950-43B8-8755-3CCB66BC26C0}" dt="2022-08-26T14:59:19.409" v="71" actId="26606"/>
          <ac:cxnSpMkLst>
            <pc:docMk/>
            <pc:sldMk cId="2619932326" sldId="266"/>
            <ac:cxnSpMk id="4125" creationId="{DCD67800-37AC-4E14-89B0-F79DCB3FB86D}"/>
          </ac:cxnSpMkLst>
        </pc:cxnChg>
        <pc:cxnChg chg="add">
          <ac:chgData name="Halligan, Benjamin (Dr)" userId="5b5f76a5-2159-4deb-99e0-68fec967d9cd" providerId="ADAL" clId="{EB73D5E7-7950-43B8-8755-3CCB66BC26C0}" dt="2022-08-26T14:59:19.409" v="71" actId="26606"/>
          <ac:cxnSpMkLst>
            <pc:docMk/>
            <pc:sldMk cId="2619932326" sldId="266"/>
            <ac:cxnSpMk id="4126" creationId="{20F1788F-A5AE-4188-8274-F7F2E3833ECD}"/>
          </ac:cxnSpMkLst>
        </pc:cxnChg>
      </pc:sldChg>
      <pc:sldChg chg="addSp delSp modSp new mod setBg">
        <pc:chgData name="Halligan, Benjamin (Dr)" userId="5b5f76a5-2159-4deb-99e0-68fec967d9cd" providerId="ADAL" clId="{EB73D5E7-7950-43B8-8755-3CCB66BC26C0}" dt="2022-08-28T19:00:00.459" v="189" actId="478"/>
        <pc:sldMkLst>
          <pc:docMk/>
          <pc:sldMk cId="2067268051" sldId="267"/>
        </pc:sldMkLst>
        <pc:spChg chg="add del">
          <ac:chgData name="Halligan, Benjamin (Dr)" userId="5b5f76a5-2159-4deb-99e0-68fec967d9cd" providerId="ADAL" clId="{EB73D5E7-7950-43B8-8755-3CCB66BC26C0}" dt="2022-08-27T10:45:39.026" v="170" actId="26606"/>
          <ac:spMkLst>
            <pc:docMk/>
            <pc:sldMk cId="2067268051" sldId="267"/>
            <ac:spMk id="1040" creationId="{69D184B2-2226-4E31-BCCB-444330767440}"/>
          </ac:spMkLst>
        </pc:spChg>
        <pc:spChg chg="add del">
          <ac:chgData name="Halligan, Benjamin (Dr)" userId="5b5f76a5-2159-4deb-99e0-68fec967d9cd" providerId="ADAL" clId="{EB73D5E7-7950-43B8-8755-3CCB66BC26C0}" dt="2022-08-27T10:44:21.885" v="164" actId="26606"/>
          <ac:spMkLst>
            <pc:docMk/>
            <pc:sldMk cId="2067268051" sldId="267"/>
            <ac:spMk id="1041" creationId="{C7336F7B-7038-4227-BCAC-E417CC3F669D}"/>
          </ac:spMkLst>
        </pc:spChg>
        <pc:spChg chg="add del">
          <ac:chgData name="Halligan, Benjamin (Dr)" userId="5b5f76a5-2159-4deb-99e0-68fec967d9cd" providerId="ADAL" clId="{EB73D5E7-7950-43B8-8755-3CCB66BC26C0}" dt="2022-08-27T10:45:39.026" v="170" actId="26606"/>
          <ac:spMkLst>
            <pc:docMk/>
            <pc:sldMk cId="2067268051" sldId="267"/>
            <ac:spMk id="1042" creationId="{1AC4D4E3-486A-464A-8EC8-D44881097267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43" creationId="{E72D8D1B-59F6-4FF3-8547-9BBB6129F2FA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44" creationId="{E1750109-3B91-4506-B997-0CD8E35A1488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45" creationId="{2C444748-5A8D-4B53-89FE-42B455DFA2D1}"/>
          </ac:spMkLst>
        </pc:spChg>
        <pc:spChg chg="add del">
          <ac:chgData name="Halligan, Benjamin (Dr)" userId="5b5f76a5-2159-4deb-99e0-68fec967d9cd" providerId="ADAL" clId="{EB73D5E7-7950-43B8-8755-3CCB66BC26C0}" dt="2022-08-27T10:45:39.026" v="170" actId="26606"/>
          <ac:spMkLst>
            <pc:docMk/>
            <pc:sldMk cId="2067268051" sldId="267"/>
            <ac:spMk id="1046" creationId="{864DE13E-58EB-4475-B79C-0D4FC651239B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47" creationId="{14044C96-7CFD-44DB-A579-D77B0D37C681}"/>
          </ac:spMkLst>
        </pc:spChg>
        <pc:spChg chg="add del">
          <ac:chgData name="Halligan, Benjamin (Dr)" userId="5b5f76a5-2159-4deb-99e0-68fec967d9cd" providerId="ADAL" clId="{EB73D5E7-7950-43B8-8755-3CCB66BC26C0}" dt="2022-08-27T10:45:46.712" v="172" actId="26606"/>
          <ac:spMkLst>
            <pc:docMk/>
            <pc:sldMk cId="2067268051" sldId="267"/>
            <ac:spMk id="1048" creationId="{DA2E7C1E-2B5A-4BBA-AE51-1CD8C19309D7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49" creationId="{8FC8C21F-9484-4A71-ABFA-6C10682FAC3E}"/>
          </ac:spMkLst>
        </pc:spChg>
        <pc:spChg chg="add del">
          <ac:chgData name="Halligan, Benjamin (Dr)" userId="5b5f76a5-2159-4deb-99e0-68fec967d9cd" providerId="ADAL" clId="{EB73D5E7-7950-43B8-8755-3CCB66BC26C0}" dt="2022-08-27T10:45:46.712" v="172" actId="26606"/>
          <ac:spMkLst>
            <pc:docMk/>
            <pc:sldMk cId="2067268051" sldId="267"/>
            <ac:spMk id="1050" creationId="{43DF76B1-5174-4FAF-9D19-FFEE98426836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51" creationId="{F4FFA271-A10A-4AC3-8F06-E3313A197A80}"/>
          </ac:spMkLst>
        </pc:spChg>
        <pc:spChg chg="add">
          <ac:chgData name="Halligan, Benjamin (Dr)" userId="5b5f76a5-2159-4deb-99e0-68fec967d9cd" providerId="ADAL" clId="{EB73D5E7-7950-43B8-8755-3CCB66BC26C0}" dt="2022-08-27T10:45:46.718" v="173" actId="26606"/>
          <ac:spMkLst>
            <pc:docMk/>
            <pc:sldMk cId="2067268051" sldId="267"/>
            <ac:spMk id="1052" creationId="{69D184B2-2226-4E31-BCCB-444330767440}"/>
          </ac:spMkLst>
        </pc:spChg>
        <pc:spChg chg="add del">
          <ac:chgData name="Halligan, Benjamin (Dr)" userId="5b5f76a5-2159-4deb-99e0-68fec967d9cd" providerId="ADAL" clId="{EB73D5E7-7950-43B8-8755-3CCB66BC26C0}" dt="2022-08-27T10:44:24.411" v="166" actId="26606"/>
          <ac:spMkLst>
            <pc:docMk/>
            <pc:sldMk cId="2067268051" sldId="267"/>
            <ac:spMk id="1053" creationId="{7F9FE375-3674-4B26-B67B-30AFAF78CC57}"/>
          </ac:spMkLst>
        </pc:spChg>
        <pc:spChg chg="add">
          <ac:chgData name="Halligan, Benjamin (Dr)" userId="5b5f76a5-2159-4deb-99e0-68fec967d9cd" providerId="ADAL" clId="{EB73D5E7-7950-43B8-8755-3CCB66BC26C0}" dt="2022-08-27T10:45:46.718" v="173" actId="26606"/>
          <ac:spMkLst>
            <pc:docMk/>
            <pc:sldMk cId="2067268051" sldId="267"/>
            <ac:spMk id="1054" creationId="{1AC4D4E3-486A-464A-8EC8-D44881097267}"/>
          </ac:spMkLst>
        </pc:spChg>
        <pc:spChg chg="add">
          <ac:chgData name="Halligan, Benjamin (Dr)" userId="5b5f76a5-2159-4deb-99e0-68fec967d9cd" providerId="ADAL" clId="{EB73D5E7-7950-43B8-8755-3CCB66BC26C0}" dt="2022-08-27T10:45:46.718" v="173" actId="26606"/>
          <ac:spMkLst>
            <pc:docMk/>
            <pc:sldMk cId="2067268051" sldId="267"/>
            <ac:spMk id="1055" creationId="{864DE13E-58EB-4475-B79C-0D4FC651239B}"/>
          </ac:spMkLst>
        </pc:spChg>
        <pc:picChg chg="add mod">
          <ac:chgData name="Halligan, Benjamin (Dr)" userId="5b5f76a5-2159-4deb-99e0-68fec967d9cd" providerId="ADAL" clId="{EB73D5E7-7950-43B8-8755-3CCB66BC26C0}" dt="2022-08-27T10:45:46.718" v="173" actId="26606"/>
          <ac:picMkLst>
            <pc:docMk/>
            <pc:sldMk cId="2067268051" sldId="267"/>
            <ac:picMk id="1026" creationId="{C0EBBE8E-1A68-40C1-BD40-4DC39D6C6D37}"/>
          </ac:picMkLst>
        </pc:picChg>
        <pc:picChg chg="add del mod ord">
          <ac:chgData name="Halligan, Benjamin (Dr)" userId="5b5f76a5-2159-4deb-99e0-68fec967d9cd" providerId="ADAL" clId="{EB73D5E7-7950-43B8-8755-3CCB66BC26C0}" dt="2022-08-28T19:00:00.459" v="189" actId="478"/>
          <ac:picMkLst>
            <pc:docMk/>
            <pc:sldMk cId="2067268051" sldId="267"/>
            <ac:picMk id="1028" creationId="{4B034F73-EC3E-4D7C-B018-9B1A96899DD9}"/>
          </ac:picMkLst>
        </pc:picChg>
        <pc:picChg chg="add del mod ord">
          <ac:chgData name="Halligan, Benjamin (Dr)" userId="5b5f76a5-2159-4deb-99e0-68fec967d9cd" providerId="ADAL" clId="{EB73D5E7-7950-43B8-8755-3CCB66BC26C0}" dt="2022-08-28T18:59:50.644" v="188" actId="478"/>
          <ac:picMkLst>
            <pc:docMk/>
            <pc:sldMk cId="2067268051" sldId="267"/>
            <ac:picMk id="1030" creationId="{110C158B-6EA0-47AC-B372-4689E4DBD61C}"/>
          </ac:picMkLst>
        </pc:picChg>
        <pc:picChg chg="add mod ord">
          <ac:chgData name="Halligan, Benjamin (Dr)" userId="5b5f76a5-2159-4deb-99e0-68fec967d9cd" providerId="ADAL" clId="{EB73D5E7-7950-43B8-8755-3CCB66BC26C0}" dt="2022-08-27T10:45:46.718" v="173" actId="26606"/>
          <ac:picMkLst>
            <pc:docMk/>
            <pc:sldMk cId="2067268051" sldId="267"/>
            <ac:picMk id="1032" creationId="{251FB06B-99B5-4B37-8083-E7E3624CE8C8}"/>
          </ac:picMkLst>
        </pc:picChg>
        <pc:picChg chg="add mod ord">
          <ac:chgData name="Halligan, Benjamin (Dr)" userId="5b5f76a5-2159-4deb-99e0-68fec967d9cd" providerId="ADAL" clId="{EB73D5E7-7950-43B8-8755-3CCB66BC26C0}" dt="2022-08-27T10:45:46.718" v="173" actId="26606"/>
          <ac:picMkLst>
            <pc:docMk/>
            <pc:sldMk cId="2067268051" sldId="267"/>
            <ac:picMk id="1034" creationId="{D8BA70C9-D488-4F80-B63E-5F8237AB39E3}"/>
          </ac:picMkLst>
        </pc:picChg>
        <pc:picChg chg="add mod ord">
          <ac:chgData name="Halligan, Benjamin (Dr)" userId="5b5f76a5-2159-4deb-99e0-68fec967d9cd" providerId="ADAL" clId="{EB73D5E7-7950-43B8-8755-3CCB66BC26C0}" dt="2022-08-27T10:45:46.718" v="173" actId="26606"/>
          <ac:picMkLst>
            <pc:docMk/>
            <pc:sldMk cId="2067268051" sldId="267"/>
            <ac:picMk id="1036" creationId="{53C0B165-A20E-499F-9E72-15053FE45071}"/>
          </ac:picMkLst>
        </pc:picChg>
        <pc:picChg chg="add mod ord">
          <ac:chgData name="Halligan, Benjamin (Dr)" userId="5b5f76a5-2159-4deb-99e0-68fec967d9cd" providerId="ADAL" clId="{EB73D5E7-7950-43B8-8755-3CCB66BC26C0}" dt="2022-08-27T10:45:46.718" v="173" actId="26606"/>
          <ac:picMkLst>
            <pc:docMk/>
            <pc:sldMk cId="2067268051" sldId="267"/>
            <ac:picMk id="1038" creationId="{1502E23F-BEA4-4149-89F3-3E95C8650EC3}"/>
          </ac:picMkLst>
        </pc:picChg>
      </pc:sldChg>
      <pc:sldChg chg="addSp delSp modSp new mod setBg">
        <pc:chgData name="Halligan, Benjamin (Dr)" userId="5b5f76a5-2159-4deb-99e0-68fec967d9cd" providerId="ADAL" clId="{EB73D5E7-7950-43B8-8755-3CCB66BC26C0}" dt="2022-08-28T19:42:44.319" v="337" actId="1076"/>
        <pc:sldMkLst>
          <pc:docMk/>
          <pc:sldMk cId="2074576123" sldId="268"/>
        </pc:sldMkLst>
        <pc:spChg chg="add del">
          <ac:chgData name="Halligan, Benjamin (Dr)" userId="5b5f76a5-2159-4deb-99e0-68fec967d9cd" providerId="ADAL" clId="{EB73D5E7-7950-43B8-8755-3CCB66BC26C0}" dt="2022-08-28T19:05:33.277" v="299" actId="26606"/>
          <ac:spMkLst>
            <pc:docMk/>
            <pc:sldMk cId="2074576123" sldId="268"/>
            <ac:spMk id="1035" creationId="{4F7B9026-36AD-42E4-B172-8D68F3A339B4}"/>
          </ac:spMkLst>
        </pc:spChg>
        <pc:spChg chg="add del">
          <ac:chgData name="Halligan, Benjamin (Dr)" userId="5b5f76a5-2159-4deb-99e0-68fec967d9cd" providerId="ADAL" clId="{EB73D5E7-7950-43B8-8755-3CCB66BC26C0}" dt="2022-08-28T19:35:40.938" v="310" actId="26606"/>
          <ac:spMkLst>
            <pc:docMk/>
            <pc:sldMk cId="2074576123" sldId="268"/>
            <ac:spMk id="1040" creationId="{C96C8BAF-68F3-4B78-B238-35DF5D86560D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44" creationId="{F3060C83-F051-4F0E-ABAD-AA0DFC48B218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48" creationId="{83C98ABE-055B-441F-B07E-44F97F083C39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49" creationId="{9A97C86A-04D6-40F7-AE84-31AB43E6A846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50" creationId="{29FDB030-9B49-4CED-8CCD-4D99382388AC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51" creationId="{FF9F2414-84E8-453E-B1F3-389FDE8192D9}"/>
          </ac:spMkLst>
        </pc:spChg>
        <pc:spChg chg="add del">
          <ac:chgData name="Halligan, Benjamin (Dr)" userId="5b5f76a5-2159-4deb-99e0-68fec967d9cd" providerId="ADAL" clId="{EB73D5E7-7950-43B8-8755-3CCB66BC26C0}" dt="2022-08-28T19:35:40.932" v="309" actId="26606"/>
          <ac:spMkLst>
            <pc:docMk/>
            <pc:sldMk cId="2074576123" sldId="268"/>
            <ac:spMk id="1052" creationId="{42A4FC2C-047E-45A5-965D-8E1E3BF09BC6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53" creationId="{3ECA69A1-7536-43AC-85EF-C7106179F5ED}"/>
          </ac:spMkLst>
        </pc:spChg>
        <pc:spChg chg="add del">
          <ac:chgData name="Halligan, Benjamin (Dr)" userId="5b5f76a5-2159-4deb-99e0-68fec967d9cd" providerId="ADAL" clId="{EB73D5E7-7950-43B8-8755-3CCB66BC26C0}" dt="2022-08-28T19:37:51.474" v="318" actId="26606"/>
          <ac:spMkLst>
            <pc:docMk/>
            <pc:sldMk cId="2074576123" sldId="268"/>
            <ac:spMk id="1054" creationId="{3783CA14-24A1-485C-8B30-D6A5D87987AD}"/>
          </ac:spMkLst>
        </pc:spChg>
        <pc:spChg chg="add del">
          <ac:chgData name="Halligan, Benjamin (Dr)" userId="5b5f76a5-2159-4deb-99e0-68fec967d9cd" providerId="ADAL" clId="{EB73D5E7-7950-43B8-8755-3CCB66BC26C0}" dt="2022-08-28T19:37:51.462" v="317" actId="26606"/>
          <ac:spMkLst>
            <pc:docMk/>
            <pc:sldMk cId="2074576123" sldId="268"/>
            <ac:spMk id="1059" creationId="{69D184B2-2226-4E31-BCCB-444330767440}"/>
          </ac:spMkLst>
        </pc:spChg>
        <pc:spChg chg="add del">
          <ac:chgData name="Halligan, Benjamin (Dr)" userId="5b5f76a5-2159-4deb-99e0-68fec967d9cd" providerId="ADAL" clId="{EB73D5E7-7950-43B8-8755-3CCB66BC26C0}" dt="2022-08-28T19:37:51.462" v="317" actId="26606"/>
          <ac:spMkLst>
            <pc:docMk/>
            <pc:sldMk cId="2074576123" sldId="268"/>
            <ac:spMk id="1061" creationId="{1AC4D4E3-486A-464A-8EC8-D44881097267}"/>
          </ac:spMkLst>
        </pc:spChg>
        <pc:spChg chg="add del">
          <ac:chgData name="Halligan, Benjamin (Dr)" userId="5b5f76a5-2159-4deb-99e0-68fec967d9cd" providerId="ADAL" clId="{EB73D5E7-7950-43B8-8755-3CCB66BC26C0}" dt="2022-08-28T19:37:51.462" v="317" actId="26606"/>
          <ac:spMkLst>
            <pc:docMk/>
            <pc:sldMk cId="2074576123" sldId="268"/>
            <ac:spMk id="1063" creationId="{864DE13E-58EB-4475-B79C-0D4FC651239B}"/>
          </ac:spMkLst>
        </pc:spChg>
        <pc:spChg chg="add del">
          <ac:chgData name="Halligan, Benjamin (Dr)" userId="5b5f76a5-2159-4deb-99e0-68fec967d9cd" providerId="ADAL" clId="{EB73D5E7-7950-43B8-8755-3CCB66BC26C0}" dt="2022-08-28T19:40:31.835" v="330" actId="26606"/>
          <ac:spMkLst>
            <pc:docMk/>
            <pc:sldMk cId="2074576123" sldId="268"/>
            <ac:spMk id="1065" creationId="{22F15A2D-2324-487D-A02A-BF46C5C580EB}"/>
          </ac:spMkLst>
        </pc:spChg>
        <pc:spChg chg="add del">
          <ac:chgData name="Halligan, Benjamin (Dr)" userId="5b5f76a5-2159-4deb-99e0-68fec967d9cd" providerId="ADAL" clId="{EB73D5E7-7950-43B8-8755-3CCB66BC26C0}" dt="2022-08-28T19:40:31.835" v="330" actId="26606"/>
          <ac:spMkLst>
            <pc:docMk/>
            <pc:sldMk cId="2074576123" sldId="268"/>
            <ac:spMk id="1066" creationId="{17A7F34E-D418-47E2-9F86-2C45BBC31210}"/>
          </ac:spMkLst>
        </pc:spChg>
        <pc:spChg chg="add del">
          <ac:chgData name="Halligan, Benjamin (Dr)" userId="5b5f76a5-2159-4deb-99e0-68fec967d9cd" providerId="ADAL" clId="{EB73D5E7-7950-43B8-8755-3CCB66BC26C0}" dt="2022-08-28T19:40:31.835" v="330" actId="26606"/>
          <ac:spMkLst>
            <pc:docMk/>
            <pc:sldMk cId="2074576123" sldId="268"/>
            <ac:spMk id="1067" creationId="{2AEAFA59-923A-4F54-8B49-44C970BCC323}"/>
          </ac:spMkLst>
        </pc:spChg>
        <pc:spChg chg="add del">
          <ac:chgData name="Halligan, Benjamin (Dr)" userId="5b5f76a5-2159-4deb-99e0-68fec967d9cd" providerId="ADAL" clId="{EB73D5E7-7950-43B8-8755-3CCB66BC26C0}" dt="2022-08-28T19:40:13.146" v="323" actId="26606"/>
          <ac:spMkLst>
            <pc:docMk/>
            <pc:sldMk cId="2074576123" sldId="268"/>
            <ac:spMk id="1072" creationId="{7C1E5815-D54C-487F-A054-6D4930ADE3DF}"/>
          </ac:spMkLst>
        </pc:spChg>
        <pc:spChg chg="add del">
          <ac:chgData name="Halligan, Benjamin (Dr)" userId="5b5f76a5-2159-4deb-99e0-68fec967d9cd" providerId="ADAL" clId="{EB73D5E7-7950-43B8-8755-3CCB66BC26C0}" dt="2022-08-28T19:40:13.146" v="323" actId="26606"/>
          <ac:spMkLst>
            <pc:docMk/>
            <pc:sldMk cId="2074576123" sldId="268"/>
            <ac:spMk id="1074" creationId="{736F0DFD-0954-464F-BF12-DD2E6F6E0380}"/>
          </ac:spMkLst>
        </pc:spChg>
        <pc:spChg chg="add del">
          <ac:chgData name="Halligan, Benjamin (Dr)" userId="5b5f76a5-2159-4deb-99e0-68fec967d9cd" providerId="ADAL" clId="{EB73D5E7-7950-43B8-8755-3CCB66BC26C0}" dt="2022-08-28T19:40:16.956" v="325" actId="26606"/>
          <ac:spMkLst>
            <pc:docMk/>
            <pc:sldMk cId="2074576123" sldId="268"/>
            <ac:spMk id="1076" creationId="{6FA8F714-B9D8-488A-8CCA-E9948FF913A9}"/>
          </ac:spMkLst>
        </pc:spChg>
        <pc:spChg chg="add del">
          <ac:chgData name="Halligan, Benjamin (Dr)" userId="5b5f76a5-2159-4deb-99e0-68fec967d9cd" providerId="ADAL" clId="{EB73D5E7-7950-43B8-8755-3CCB66BC26C0}" dt="2022-08-28T19:40:16.956" v="325" actId="26606"/>
          <ac:spMkLst>
            <pc:docMk/>
            <pc:sldMk cId="2074576123" sldId="268"/>
            <ac:spMk id="1077" creationId="{B9FF99BD-075F-4761-A995-6FC574BD25EA}"/>
          </ac:spMkLst>
        </pc:spChg>
        <pc:spChg chg="add del">
          <ac:chgData name="Halligan, Benjamin (Dr)" userId="5b5f76a5-2159-4deb-99e0-68fec967d9cd" providerId="ADAL" clId="{EB73D5E7-7950-43B8-8755-3CCB66BC26C0}" dt="2022-08-28T19:40:16.956" v="325" actId="26606"/>
          <ac:spMkLst>
            <pc:docMk/>
            <pc:sldMk cId="2074576123" sldId="268"/>
            <ac:spMk id="1078" creationId="{A7B21A54-9BA3-4EA9-B460-5A829ADD9051}"/>
          </ac:spMkLst>
        </pc:spChg>
        <pc:spChg chg="add del">
          <ac:chgData name="Halligan, Benjamin (Dr)" userId="5b5f76a5-2159-4deb-99e0-68fec967d9cd" providerId="ADAL" clId="{EB73D5E7-7950-43B8-8755-3CCB66BC26C0}" dt="2022-08-28T19:40:26.847" v="327" actId="26606"/>
          <ac:spMkLst>
            <pc:docMk/>
            <pc:sldMk cId="2074576123" sldId="268"/>
            <ac:spMk id="1080" creationId="{7C1E5815-D54C-487F-A054-6D4930ADE3DF}"/>
          </ac:spMkLst>
        </pc:spChg>
        <pc:spChg chg="add del">
          <ac:chgData name="Halligan, Benjamin (Dr)" userId="5b5f76a5-2159-4deb-99e0-68fec967d9cd" providerId="ADAL" clId="{EB73D5E7-7950-43B8-8755-3CCB66BC26C0}" dt="2022-08-28T19:40:26.847" v="327" actId="26606"/>
          <ac:spMkLst>
            <pc:docMk/>
            <pc:sldMk cId="2074576123" sldId="268"/>
            <ac:spMk id="1081" creationId="{736F0DFD-0954-464F-BF12-DD2E6F6E0380}"/>
          </ac:spMkLst>
        </pc:spChg>
        <pc:spChg chg="add del">
          <ac:chgData name="Halligan, Benjamin (Dr)" userId="5b5f76a5-2159-4deb-99e0-68fec967d9cd" providerId="ADAL" clId="{EB73D5E7-7950-43B8-8755-3CCB66BC26C0}" dt="2022-08-28T19:40:31.818" v="329" actId="26606"/>
          <ac:spMkLst>
            <pc:docMk/>
            <pc:sldMk cId="2074576123" sldId="268"/>
            <ac:spMk id="1083" creationId="{AB8C311F-7253-4AED-9701-7FC0708C41C7}"/>
          </ac:spMkLst>
        </pc:spChg>
        <pc:spChg chg="add del">
          <ac:chgData name="Halligan, Benjamin (Dr)" userId="5b5f76a5-2159-4deb-99e0-68fec967d9cd" providerId="ADAL" clId="{EB73D5E7-7950-43B8-8755-3CCB66BC26C0}" dt="2022-08-28T19:40:31.818" v="329" actId="26606"/>
          <ac:spMkLst>
            <pc:docMk/>
            <pc:sldMk cId="2074576123" sldId="268"/>
            <ac:spMk id="1084" creationId="{FD073016-B734-483B-8953-5BADEE145112}"/>
          </ac:spMkLst>
        </pc:spChg>
        <pc:spChg chg="add del">
          <ac:chgData name="Halligan, Benjamin (Dr)" userId="5b5f76a5-2159-4deb-99e0-68fec967d9cd" providerId="ADAL" clId="{EB73D5E7-7950-43B8-8755-3CCB66BC26C0}" dt="2022-08-28T19:40:31.818" v="329" actId="26606"/>
          <ac:spMkLst>
            <pc:docMk/>
            <pc:sldMk cId="2074576123" sldId="268"/>
            <ac:spMk id="1085" creationId="{90A7EAB6-59D3-4325-8DE6-E0CA4009CE53}"/>
          </ac:spMkLst>
        </pc:spChg>
        <pc:spChg chg="add del">
          <ac:chgData name="Halligan, Benjamin (Dr)" userId="5b5f76a5-2159-4deb-99e0-68fec967d9cd" providerId="ADAL" clId="{EB73D5E7-7950-43B8-8755-3CCB66BC26C0}" dt="2022-08-28T19:40:31.818" v="329" actId="26606"/>
          <ac:spMkLst>
            <pc:docMk/>
            <pc:sldMk cId="2074576123" sldId="268"/>
            <ac:spMk id="1086" creationId="{A8D57A06-A426-446D-B02C-A2DC6B62E45E}"/>
          </ac:spMkLst>
        </pc:spChg>
        <pc:spChg chg="add del">
          <ac:chgData name="Halligan, Benjamin (Dr)" userId="5b5f76a5-2159-4deb-99e0-68fec967d9cd" providerId="ADAL" clId="{EB73D5E7-7950-43B8-8755-3CCB66BC26C0}" dt="2022-08-28T19:40:44.726" v="332" actId="26606"/>
          <ac:spMkLst>
            <pc:docMk/>
            <pc:sldMk cId="2074576123" sldId="268"/>
            <ac:spMk id="1088" creationId="{D153EDB2-4AAD-43F4-AE78-4D326C813369}"/>
          </ac:spMkLst>
        </pc:spChg>
        <pc:spChg chg="add">
          <ac:chgData name="Halligan, Benjamin (Dr)" userId="5b5f76a5-2159-4deb-99e0-68fec967d9cd" providerId="ADAL" clId="{EB73D5E7-7950-43B8-8755-3CCB66BC26C0}" dt="2022-08-28T19:40:44.726" v="332" actId="26606"/>
          <ac:spMkLst>
            <pc:docMk/>
            <pc:sldMk cId="2074576123" sldId="268"/>
            <ac:spMk id="1097" creationId="{7C1E5815-D54C-487F-A054-6D4930ADE3DF}"/>
          </ac:spMkLst>
        </pc:spChg>
        <pc:spChg chg="add">
          <ac:chgData name="Halligan, Benjamin (Dr)" userId="5b5f76a5-2159-4deb-99e0-68fec967d9cd" providerId="ADAL" clId="{EB73D5E7-7950-43B8-8755-3CCB66BC26C0}" dt="2022-08-28T19:40:44.726" v="332" actId="26606"/>
          <ac:spMkLst>
            <pc:docMk/>
            <pc:sldMk cId="2074576123" sldId="268"/>
            <ac:spMk id="1099" creationId="{736F0DFD-0954-464F-BF12-DD2E6F6E0380}"/>
          </ac:spMkLst>
        </pc:spChg>
        <pc:grpChg chg="add del">
          <ac:chgData name="Halligan, Benjamin (Dr)" userId="5b5f76a5-2159-4deb-99e0-68fec967d9cd" providerId="ADAL" clId="{EB73D5E7-7950-43B8-8755-3CCB66BC26C0}" dt="2022-08-28T19:35:40.938" v="310" actId="26606"/>
          <ac:grpSpMkLst>
            <pc:docMk/>
            <pc:sldMk cId="2074576123" sldId="268"/>
            <ac:grpSpMk id="1037" creationId="{4F4CD6D0-5A87-4BA2-A13A-0E40511C3CFA}"/>
          </ac:grpSpMkLst>
        </pc:grpChg>
        <pc:grpChg chg="add del">
          <ac:chgData name="Halligan, Benjamin (Dr)" userId="5b5f76a5-2159-4deb-99e0-68fec967d9cd" providerId="ADAL" clId="{EB73D5E7-7950-43B8-8755-3CCB66BC26C0}" dt="2022-08-28T19:35:40.938" v="310" actId="26606"/>
          <ac:grpSpMkLst>
            <pc:docMk/>
            <pc:sldMk cId="2074576123" sldId="268"/>
            <ac:grpSpMk id="1041" creationId="{E9537076-EF48-4F72-9164-FD8260D550AC}"/>
          </ac:grpSpMkLst>
        </pc:grpChg>
        <pc:grpChg chg="add del">
          <ac:chgData name="Halligan, Benjamin (Dr)" userId="5b5f76a5-2159-4deb-99e0-68fec967d9cd" providerId="ADAL" clId="{EB73D5E7-7950-43B8-8755-3CCB66BC26C0}" dt="2022-08-28T19:35:40.938" v="310" actId="26606"/>
          <ac:grpSpMkLst>
            <pc:docMk/>
            <pc:sldMk cId="2074576123" sldId="268"/>
            <ac:grpSpMk id="1045" creationId="{6EFC3492-86BD-4D75-B5B4-C2DBFE0BD106}"/>
          </ac:grpSpMkLst>
        </pc:grpChg>
        <pc:grpChg chg="add del">
          <ac:chgData name="Halligan, Benjamin (Dr)" userId="5b5f76a5-2159-4deb-99e0-68fec967d9cd" providerId="ADAL" clId="{EB73D5E7-7950-43B8-8755-3CCB66BC26C0}" dt="2022-08-28T19:40:44.726" v="332" actId="26606"/>
          <ac:grpSpMkLst>
            <pc:docMk/>
            <pc:sldMk cId="2074576123" sldId="268"/>
            <ac:grpSpMk id="1089" creationId="{A3CB7779-72E2-4E92-AE18-6BBC335DD881}"/>
          </ac:grpSpMkLst>
        </pc:grpChg>
        <pc:picChg chg="add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2" creationId="{8FCAF4D4-E0A1-43C1-83CE-840E99384A1F}"/>
          </ac:picMkLst>
        </pc:picChg>
        <pc:picChg chg="add mod ord">
          <ac:chgData name="Halligan, Benjamin (Dr)" userId="5b5f76a5-2159-4deb-99e0-68fec967d9cd" providerId="ADAL" clId="{EB73D5E7-7950-43B8-8755-3CCB66BC26C0}" dt="2022-08-28T19:42:41.578" v="336" actId="14100"/>
          <ac:picMkLst>
            <pc:docMk/>
            <pc:sldMk cId="2074576123" sldId="268"/>
            <ac:picMk id="3" creationId="{D96521FE-82A1-4D62-979C-8A3C497CE1A3}"/>
          </ac:picMkLst>
        </pc:picChg>
        <pc:picChg chg="add del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4" creationId="{D0EB5675-E302-42DC-B301-6BA60D8008C3}"/>
          </ac:picMkLst>
        </pc:picChg>
        <pc:picChg chg="add del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5" creationId="{591C9E40-5151-483D-901A-AE81CFF29933}"/>
          </ac:picMkLst>
        </pc:picChg>
        <pc:picChg chg="add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6" creationId="{BFEE93B7-D89B-42C7-B58A-F5ACDCE7CED0}"/>
          </ac:picMkLst>
        </pc:picChg>
        <pc:picChg chg="add mod">
          <ac:chgData name="Halligan, Benjamin (Dr)" userId="5b5f76a5-2159-4deb-99e0-68fec967d9cd" providerId="ADAL" clId="{EB73D5E7-7950-43B8-8755-3CCB66BC26C0}" dt="2022-08-28T19:42:44.319" v="337" actId="1076"/>
          <ac:picMkLst>
            <pc:docMk/>
            <pc:sldMk cId="2074576123" sldId="268"/>
            <ac:picMk id="7" creationId="{37474506-4BE1-4A3B-B4D9-1415BFD3632A}"/>
          </ac:picMkLst>
        </pc:picChg>
        <pc:picChg chg="add del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1026" creationId="{B0C07C55-3BC7-4462-AA73-467D8BD449A2}"/>
          </ac:picMkLst>
        </pc:picChg>
        <pc:picChg chg="add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1028" creationId="{5DD7F537-276E-4AFB-AE37-0F6880B5FC69}"/>
          </ac:picMkLst>
        </pc:picChg>
        <pc:picChg chg="add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1030" creationId="{5F731089-9043-48ED-A8D3-C57BB4E2854D}"/>
          </ac:picMkLst>
        </pc:picChg>
        <pc:picChg chg="add del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1032" creationId="{19041E6F-83DE-4A86-BC97-4B6F384EEFF6}"/>
          </ac:picMkLst>
        </pc:picChg>
        <pc:picChg chg="add del">
          <ac:chgData name="Halligan, Benjamin (Dr)" userId="5b5f76a5-2159-4deb-99e0-68fec967d9cd" providerId="ADAL" clId="{EB73D5E7-7950-43B8-8755-3CCB66BC26C0}" dt="2022-08-28T19:35:18.196" v="305"/>
          <ac:picMkLst>
            <pc:docMk/>
            <pc:sldMk cId="2074576123" sldId="268"/>
            <ac:picMk id="1034" creationId="{67B1D7FA-4AFC-4964-AF19-821D00DCCE38}"/>
          </ac:picMkLst>
        </pc:picChg>
        <pc:picChg chg="add mod ord">
          <ac:chgData name="Halligan, Benjamin (Dr)" userId="5b5f76a5-2159-4deb-99e0-68fec967d9cd" providerId="ADAL" clId="{EB73D5E7-7950-43B8-8755-3CCB66BC26C0}" dt="2022-08-28T19:40:44.726" v="332" actId="26606"/>
          <ac:picMkLst>
            <pc:docMk/>
            <pc:sldMk cId="2074576123" sldId="268"/>
            <ac:picMk id="1036" creationId="{9641EAEE-E581-4EBE-9C9F-15F4900AC0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1BEF-ADC6-477A-8690-EAC7070DD0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3806C-8317-4E32-A44C-2CC40BA78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A60A7-6709-4163-89B2-D775941D1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8B907-E258-4ABA-B0C2-E6C55A0F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1A0D-66FC-44EF-BF86-65EFF4B2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37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3C21-F621-4ABA-99C1-1EAB746D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BA16F-89F2-484F-8CE6-58EB8FD80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82AD7-A85D-4356-B8FB-83867AB22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CE646-6D15-440F-8021-6AFA817D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59B4F-D13E-432A-A1B3-667C4249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016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0CDA-85AF-465E-A29F-D42FC0496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FBE5C-2DF1-46CC-8E13-F2DF5FF16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5CE5B-0A37-43F0-BCAF-F4C8C555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BA008-A528-4BAD-B66C-9EDB31AE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E1B61-2353-4D7E-88F3-32C59E064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479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3317-BE0F-4B73-ABBF-359C48C4A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CF186-92FE-4974-A998-D0E3C0E31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35E49-6ECD-418A-B40A-82006CDEB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E6A68-F7C6-47EE-B3B6-EFF6A7FA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5015E-FA47-412E-90EC-CE9F9ED5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EDFB99-4ED6-4B18-82CF-B7AD63CCA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35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DC691-2855-4831-9D4B-C149F20F4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9D83E-F074-42D9-9A3E-3AEE50E48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D9DEEE-0D5F-4654-9954-F803B2606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879772-F605-4ECD-8A1F-32FC60797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5F2EF2-128F-4B9E-8F9E-9692B1CFC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CF167E-6452-4A5E-9B55-2DF7E769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07149F-9EBD-4562-8860-D4217E3C2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4806E9-752B-4948-9956-29D190A4B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24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F32D-1AF3-4F24-98BA-E716AC83B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2F7B15-713A-42DD-8EB9-97EE57FDC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2C6A81-AD6F-4F3C-9592-BBF06B29B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A7839-DAAF-4F38-A763-50BF9170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60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F9C90E-11E2-4A8C-B17E-ED852707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A23835-72AB-49BC-BF10-902EB2696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B15C3-B374-4849-845D-909E7485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36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9BD25-AF3C-4E27-8AF9-8A25D990F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306EF-E3AA-48DD-9055-F4AA4750B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3F46F-7268-4D52-8AFD-31896F2092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8F0BE-8C30-4538-BEB7-2764017D6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93A622-04F3-47E2-AD53-2E628BCD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B60D1-0DDA-492F-BF19-D0B4B5B9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41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2ED6-B5F8-4EFA-8E2D-67FD391C1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EA622B-1DAD-488A-A778-9456CA03E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0D338-C90F-404D-B672-62E7BD529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83923-D7A4-4A6E-B43E-D67BEED6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99534C-C7E1-434A-A303-448F1D807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78FCD-DFE3-4293-AE4B-DCBFAEC9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79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36C00-1A0B-4CF0-8B1E-5321A487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0951DB-51CB-4946-A1A5-986FEBC4C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D56CD-90AB-46A8-9098-110B94B44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B0E4-EC46-472D-8500-5EB24114B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8B048-499B-4612-A55A-974D97CA5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01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51968F-E1E9-422E-A7AD-F0070E3467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40DF19-B3E2-445F-9410-880987694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5F8BA-4788-4900-9ADC-9B4546FA0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60A57-9AC4-4DD1-99F5-B3E912FA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1A9F7-3CEF-4496-9B55-9DB1D578E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45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B5F396-3CF1-4D9E-8083-73596359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6F2B3-9CE6-40E7-A602-8D5EE4F2C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77B00-824C-4FE3-BBB5-F45888EE2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ABF07-F0C2-48A9-8209-9B2FED4851EE}" type="datetimeFigureOut">
              <a:rPr lang="en-GB" smtClean="0"/>
              <a:t>28/08/2022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3CE70-B679-4714-B01B-263A3BF0D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D62D5-4D4C-4749-9E8B-481AD897A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064C7-3921-49E8-AD4D-D2844ADD4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70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1F37C-CBAE-4DC8-8F77-8BE1D85FA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241" y="285751"/>
            <a:ext cx="4328160" cy="3998608"/>
          </a:xfrm>
        </p:spPr>
        <p:txBody>
          <a:bodyPr>
            <a:normAutofit fontScale="90000"/>
          </a:bodyPr>
          <a:lstStyle/>
          <a:p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1050" b="0" i="0" dirty="0">
                <a:solidFill>
                  <a:srgbClr val="444444"/>
                </a:solidFill>
                <a:effectLst/>
                <a:latin typeface="Alegreya Sans"/>
              </a:rPr>
              <a:t>‘</a:t>
            </a:r>
            <a:r>
              <a:rPr lang="en-GB" sz="1800" b="0" i="0" dirty="0">
                <a:solidFill>
                  <a:srgbClr val="444444"/>
                </a:solidFill>
                <a:effectLst/>
                <a:latin typeface="Alegreya Sans"/>
              </a:rPr>
              <a:t>Progressive Rock: Geography, Culture, Discourse</a:t>
            </a:r>
            <a:br>
              <a:rPr lang="en-GB" sz="1800" b="0" i="0" dirty="0">
                <a:solidFill>
                  <a:srgbClr val="444444"/>
                </a:solidFill>
                <a:effectLst/>
                <a:latin typeface="Alegreya Sans"/>
              </a:rPr>
            </a:br>
            <a:r>
              <a:rPr lang="en-GB" sz="1800" b="0" i="0" dirty="0">
                <a:solidFill>
                  <a:srgbClr val="444444"/>
                </a:solidFill>
                <a:effectLst/>
                <a:latin typeface="Alegreya Sans"/>
              </a:rPr>
              <a:t>Faculty of Music, University of Oxford</a:t>
            </a:r>
            <a:br>
              <a:rPr lang="en-GB" sz="1050" b="0" i="0" dirty="0">
                <a:solidFill>
                  <a:srgbClr val="444444"/>
                </a:solidFill>
                <a:effectLst/>
                <a:latin typeface="Alegreya Sans"/>
              </a:rPr>
            </a:br>
            <a:br>
              <a:rPr lang="en-GB" sz="1050" b="0" i="0" dirty="0">
                <a:solidFill>
                  <a:srgbClr val="444444"/>
                </a:solidFill>
                <a:effectLst/>
                <a:latin typeface="Alegreya Sans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“Squire Horror”</a:t>
            </a: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&amp;</a:t>
            </a: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Trans-Therianthropy: </a:t>
            </a: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Genesis in 1972 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D178B9-1809-423F-BDE4-01FDF639C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0881" y="3781064"/>
            <a:ext cx="6024880" cy="2253976"/>
          </a:xfrm>
        </p:spPr>
        <p:txBody>
          <a:bodyPr>
            <a:noAutofit/>
          </a:bodyPr>
          <a:lstStyle/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Dr Benjamin Halligan</a:t>
            </a:r>
          </a:p>
          <a:p>
            <a:r>
              <a:rPr lang="en-GB" sz="2000" dirty="0"/>
              <a:t>University of Wolverhampton</a:t>
            </a:r>
          </a:p>
          <a:p>
            <a:endParaRPr lang="en-GB" sz="2000" dirty="0"/>
          </a:p>
          <a:p>
            <a:r>
              <a:rPr lang="en-GB" sz="2000" dirty="0"/>
              <a:t>@BenHalligan         B.Halligan@Wlv.ac.uk</a:t>
            </a:r>
          </a:p>
          <a:p>
            <a:r>
              <a:rPr lang="en-GB" sz="2000" dirty="0"/>
              <a:t>www.BenjaminHalligan.com</a:t>
            </a:r>
          </a:p>
        </p:txBody>
      </p:sp>
      <p:pic>
        <p:nvPicPr>
          <p:cNvPr id="3074" name="Picture 2" descr="Charisma Records | Logopedia | Fandom">
            <a:extLst>
              <a:ext uri="{FF2B5EF4-FFF2-40B4-BE49-F238E27FC236}">
                <a16:creationId xmlns:a16="http://schemas.microsoft.com/office/drawing/2014/main" id="{536E7981-08CE-499E-B382-29F36493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2080" y="3781064"/>
            <a:ext cx="1371282" cy="139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harisma Records | Logopedia | Fandom">
            <a:extLst>
              <a:ext uri="{FF2B5EF4-FFF2-40B4-BE49-F238E27FC236}">
                <a16:creationId xmlns:a16="http://schemas.microsoft.com/office/drawing/2014/main" id="{93AE9B22-A4F1-4DD3-BD3C-844E2C580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" y="3884308"/>
            <a:ext cx="1371281" cy="139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enesis Patch Phil Collins Peter Gabriel Collectible - Etsy">
            <a:extLst>
              <a:ext uri="{FF2B5EF4-FFF2-40B4-BE49-F238E27FC236}">
                <a16:creationId xmlns:a16="http://schemas.microsoft.com/office/drawing/2014/main" id="{8AD57275-324A-49FE-86A8-9B3CB13F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enesis Patch Phil Collins Peter Gabriel Collectible - Etsy">
            <a:extLst>
              <a:ext uri="{FF2B5EF4-FFF2-40B4-BE49-F238E27FC236}">
                <a16:creationId xmlns:a16="http://schemas.microsoft.com/office/drawing/2014/main" id="{526D19D0-DFCD-496B-B1CA-166972A10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0" y="0"/>
            <a:ext cx="32385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77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b Dylan – Highway 61 Revisited (1965, Vinyl) - Discogs">
            <a:extLst>
              <a:ext uri="{FF2B5EF4-FFF2-40B4-BE49-F238E27FC236}">
                <a16:creationId xmlns:a16="http://schemas.microsoft.com/office/drawing/2014/main" id="{0D0168D5-B5F2-4532-8EE7-D2E6FDE32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7999" y="321734"/>
            <a:ext cx="2905170" cy="290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Rectangle 1041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Trespass: Amazon.co.uk: Clothing">
            <a:extLst>
              <a:ext uri="{FF2B5EF4-FFF2-40B4-BE49-F238E27FC236}">
                <a16:creationId xmlns:a16="http://schemas.microsoft.com/office/drawing/2014/main" id="{F71530E4-146C-479F-BD42-2CB207B11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15378" y="321734"/>
            <a:ext cx="2897907" cy="290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Rectangle 1043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5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Miles Davis – Bitches Brew (1970, Pitman Pressing, Vinyl) - Discogs">
            <a:extLst>
              <a:ext uri="{FF2B5EF4-FFF2-40B4-BE49-F238E27FC236}">
                <a16:creationId xmlns:a16="http://schemas.microsoft.com/office/drawing/2014/main" id="{2C95DDCE-D7AC-4B69-BCD0-1DF91E13E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6844" y="3631096"/>
            <a:ext cx="2767478" cy="276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om Genesis To Revelation - Album by Genesis | Spotify">
            <a:extLst>
              <a:ext uri="{FF2B5EF4-FFF2-40B4-BE49-F238E27FC236}">
                <a16:creationId xmlns:a16="http://schemas.microsoft.com/office/drawing/2014/main" id="{1C15D0F5-04C6-4C94-9097-916980778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4051" y="3631096"/>
            <a:ext cx="2760560" cy="276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15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1" name="Rectangle 2066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2" name="Freeform: Shape 206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2" name="Picture 4" descr="Jazz Rock Fusion Guitar: Genesis - 1972 [1988] &quot;Foxtrot&quot;">
            <a:extLst>
              <a:ext uri="{FF2B5EF4-FFF2-40B4-BE49-F238E27FC236}">
                <a16:creationId xmlns:a16="http://schemas.microsoft.com/office/drawing/2014/main" id="{778306B5-AEAD-4AFB-B03F-E63149DAF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725488"/>
            <a:ext cx="2670175" cy="26685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lling England By The Pound': Genesis' 'Pretty English Pictures'">
            <a:extLst>
              <a:ext uri="{FF2B5EF4-FFF2-40B4-BE49-F238E27FC236}">
                <a16:creationId xmlns:a16="http://schemas.microsoft.com/office/drawing/2014/main" id="{19896AE0-A332-4866-A1BA-D741339A3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459163"/>
            <a:ext cx="2670175" cy="26701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enesis - The Lamb Lies Down on Broadway Artwork (3 of 7) | Last.fm">
            <a:extLst>
              <a:ext uri="{FF2B5EF4-FFF2-40B4-BE49-F238E27FC236}">
                <a16:creationId xmlns:a16="http://schemas.microsoft.com/office/drawing/2014/main" id="{1FA01E01-B9A0-416E-A801-1BB8B6729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725488"/>
            <a:ext cx="3217863" cy="3217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 Trick Of The Tail': Genesis Embrace The Post-Peter Gabriel Future">
            <a:extLst>
              <a:ext uri="{FF2B5EF4-FFF2-40B4-BE49-F238E27FC236}">
                <a16:creationId xmlns:a16="http://schemas.microsoft.com/office/drawing/2014/main" id="{F1DF1863-620C-4418-83D8-2E18C5A28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725488"/>
            <a:ext cx="3217863" cy="3217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Genesis – ...And Then There Were Three... (1978, PR - Presswell Pressing,  Vinyl) - Discogs">
            <a:extLst>
              <a:ext uri="{FF2B5EF4-FFF2-40B4-BE49-F238E27FC236}">
                <a16:creationId xmlns:a16="http://schemas.microsoft.com/office/drawing/2014/main" id="{E2669349-71A3-46BF-B203-BF8254657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4010025"/>
            <a:ext cx="2130425" cy="21193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Wind &amp; Wuthering': Top 10 Heights For Genesis In Their Own Special Way">
            <a:extLst>
              <a:ext uri="{FF2B5EF4-FFF2-40B4-BE49-F238E27FC236}">
                <a16:creationId xmlns:a16="http://schemas.microsoft.com/office/drawing/2014/main" id="{280A8785-9DE2-49E9-92A2-BB3BED916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8" y="4010025"/>
            <a:ext cx="2119313" cy="21193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Nursery Cryme - Wikipedia">
            <a:extLst>
              <a:ext uri="{FF2B5EF4-FFF2-40B4-BE49-F238E27FC236}">
                <a16:creationId xmlns:a16="http://schemas.microsoft.com/office/drawing/2014/main" id="{A12FBBEE-A9DA-4EEA-9132-F51503DF8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5" y="4010025"/>
            <a:ext cx="2119313" cy="21193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60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All Hallows' Haunts on Twitter: &quot;While most of us know Scarborough Fair  from Simon &amp;amp; Garfunkel, the song actual dates back to Medieval times.  The original may have taken inspiration from The">
            <a:extLst>
              <a:ext uri="{FF2B5EF4-FFF2-40B4-BE49-F238E27FC236}">
                <a16:creationId xmlns:a16="http://schemas.microsoft.com/office/drawing/2014/main" id="{3D5A0498-104A-43F5-94FB-11D5FE53E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643" y="321733"/>
            <a:ext cx="2848661" cy="274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Rectangle 4112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Solomon's Seal (album) - Wikipedia">
            <a:extLst>
              <a:ext uri="{FF2B5EF4-FFF2-40B4-BE49-F238E27FC236}">
                <a16:creationId xmlns:a16="http://schemas.microsoft.com/office/drawing/2014/main" id="{0D2FFD75-7BD6-443A-B074-B5A399571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5226" y="321734"/>
            <a:ext cx="3061548" cy="274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5" name="Rectangle 4114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Ram [VINYL]: Amazon.co.uk: CDs &amp; Vinyl">
            <a:extLst>
              <a:ext uri="{FF2B5EF4-FFF2-40B4-BE49-F238E27FC236}">
                <a16:creationId xmlns:a16="http://schemas.microsoft.com/office/drawing/2014/main" id="{3B6B95BA-E5DE-43A0-9395-237E69EAD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20092" y="321733"/>
            <a:ext cx="2745463" cy="275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7" name="Rectangle 4116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4" name="Picture 8" descr="Van Morrison – Veedon Fleece (CD) - Discogs">
            <a:extLst>
              <a:ext uri="{FF2B5EF4-FFF2-40B4-BE49-F238E27FC236}">
                <a16:creationId xmlns:a16="http://schemas.microsoft.com/office/drawing/2014/main" id="{85E33293-B9B2-429F-AF3E-97C79582F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678" y="3783923"/>
            <a:ext cx="2752344" cy="275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Just Another Diamond Day: Amazon.co.uk: CDs &amp; Vinyl">
            <a:extLst>
              <a:ext uri="{FF2B5EF4-FFF2-40B4-BE49-F238E27FC236}">
                <a16:creationId xmlns:a16="http://schemas.microsoft.com/office/drawing/2014/main" id="{0306C96B-B8B9-4C5A-A0C2-99DFF537B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5792" y="3783923"/>
            <a:ext cx="2766174" cy="275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Fairport Convention – Liege &amp; Lief (2002, CD) - Discogs">
            <a:extLst>
              <a:ext uri="{FF2B5EF4-FFF2-40B4-BE49-F238E27FC236}">
                <a16:creationId xmlns:a16="http://schemas.microsoft.com/office/drawing/2014/main" id="{94C33057-508E-49F4-B347-A5C1B515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6337" y="3783923"/>
            <a:ext cx="2773142" cy="275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58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sike.com - 8 LP Genesis Selling England+Foxtrot+Nursery  Crime+Trespass+Trick of the T+LLD-M - auction details">
            <a:extLst>
              <a:ext uri="{FF2B5EF4-FFF2-40B4-BE49-F238E27FC236}">
                <a16:creationId xmlns:a16="http://schemas.microsoft.com/office/drawing/2014/main" id="{59AF4D30-AAF1-43B5-8775-EE7BDE99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1307181"/>
            <a:ext cx="3517119" cy="423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0" name="Straight Connector 1030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Nursery Cryme - Wikipedia">
            <a:extLst>
              <a:ext uri="{FF2B5EF4-FFF2-40B4-BE49-F238E27FC236}">
                <a16:creationId xmlns:a16="http://schemas.microsoft.com/office/drawing/2014/main" id="{CB80D992-F73A-43A1-A195-8AC9372AC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676" y="1657254"/>
            <a:ext cx="3537345" cy="35373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1" name="Straight Connector 103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4" descr="Comparing Hogweed Heracleum Species - Lizzie Harper">
            <a:extLst>
              <a:ext uri="{FF2B5EF4-FFF2-40B4-BE49-F238E27FC236}">
                <a16:creationId xmlns:a16="http://schemas.microsoft.com/office/drawing/2014/main" id="{9746099A-2A31-438B-B524-1875C9560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336" y="1410386"/>
            <a:ext cx="3517120" cy="403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09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Original The Wicker Man Movie Poster - Christopher Lee - Horror - British">
            <a:extLst>
              <a:ext uri="{FF2B5EF4-FFF2-40B4-BE49-F238E27FC236}">
                <a16:creationId xmlns:a16="http://schemas.microsoft.com/office/drawing/2014/main" id="{01373778-6A76-4162-B8D5-D3C2F8EAC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75612"/>
            <a:ext cx="3278292" cy="236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he Blood on Satan's Claw (1971) - IMDb">
            <a:extLst>
              <a:ext uri="{FF2B5EF4-FFF2-40B4-BE49-F238E27FC236}">
                <a16:creationId xmlns:a16="http://schemas.microsoft.com/office/drawing/2014/main" id="{99F908CA-33A3-4CE6-B0D8-AD2A41754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3493" y="945042"/>
            <a:ext cx="3743538" cy="202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Witchfinder General (1968) movie poster">
            <a:extLst>
              <a:ext uri="{FF2B5EF4-FFF2-40B4-BE49-F238E27FC236}">
                <a16:creationId xmlns:a16="http://schemas.microsoft.com/office/drawing/2014/main" id="{395F7A8A-6C25-4371-934B-F152DB4B2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08764" y="736834"/>
            <a:ext cx="3239769" cy="243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Wicker Man,' This Time on Blu-ray - The New York Times">
            <a:extLst>
              <a:ext uri="{FF2B5EF4-FFF2-40B4-BE49-F238E27FC236}">
                <a16:creationId xmlns:a16="http://schemas.microsoft.com/office/drawing/2014/main" id="{336B0B25-B6A8-4F70-A58B-09F04AF30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3808066"/>
            <a:ext cx="3278292" cy="21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itchfinder General (1968) Review |BasementRejects">
            <a:extLst>
              <a:ext uri="{FF2B5EF4-FFF2-40B4-BE49-F238E27FC236}">
                <a16:creationId xmlns:a16="http://schemas.microsoft.com/office/drawing/2014/main" id="{8934A55D-D935-4974-BCD8-1D9E2DFE5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3494" y="3723751"/>
            <a:ext cx="3743538" cy="237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HE BLOOD ON SATAN'S CLAW US One Sheet poster | Picture Palace Movie Posters">
            <a:extLst>
              <a:ext uri="{FF2B5EF4-FFF2-40B4-BE49-F238E27FC236}">
                <a16:creationId xmlns:a16="http://schemas.microsoft.com/office/drawing/2014/main" id="{0B5D2AC8-5E48-4D17-AEB1-65DCB5EBD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2825" y="3589863"/>
            <a:ext cx="1751644" cy="264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53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9" name="Rectangle 6154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The story behind Heavy Horses, by Jethro Tull">
            <a:extLst>
              <a:ext uri="{FF2B5EF4-FFF2-40B4-BE49-F238E27FC236}">
                <a16:creationId xmlns:a16="http://schemas.microsoft.com/office/drawing/2014/main" id="{DCC30B04-515E-4CC5-91D7-08759515E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10" b="-2"/>
          <a:stretch/>
        </p:blipFill>
        <p:spPr bwMode="auto">
          <a:xfrm>
            <a:off x="-1" y="10"/>
            <a:ext cx="73700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Jethro Tull – Heavy Horses (1978, Textured, Vinyl) - Discogs">
            <a:extLst>
              <a:ext uri="{FF2B5EF4-FFF2-40B4-BE49-F238E27FC236}">
                <a16:creationId xmlns:a16="http://schemas.microsoft.com/office/drawing/2014/main" id="{D6171C10-9E21-44B5-8601-E4AAAB38D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7" r="-3" b="17552"/>
          <a:stretch/>
        </p:blipFill>
        <p:spPr bwMode="auto">
          <a:xfrm>
            <a:off x="7534656" y="1"/>
            <a:ext cx="4657344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eavy Horses in a Box From Jethro Tull - The Audiophile Man">
            <a:extLst>
              <a:ext uri="{FF2B5EF4-FFF2-40B4-BE49-F238E27FC236}">
                <a16:creationId xmlns:a16="http://schemas.microsoft.com/office/drawing/2014/main" id="{3A1E3A91-8F9C-421B-9CAC-11A100C0F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4186"/>
          <a:stretch/>
        </p:blipFill>
        <p:spPr bwMode="auto">
          <a:xfrm>
            <a:off x="7534654" y="3511296"/>
            <a:ext cx="4657346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888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Rectangle 2064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67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8" name="Rectangle 2066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0" name="Picture 12" descr="Image preview">
            <a:extLst>
              <a:ext uri="{FF2B5EF4-FFF2-40B4-BE49-F238E27FC236}">
                <a16:creationId xmlns:a16="http://schemas.microsoft.com/office/drawing/2014/main" id="{DA5F9C44-1B9A-4B35-A225-216E7E09D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49" y="710490"/>
            <a:ext cx="3122143" cy="234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9" name="Rectangle 2068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8" name="Picture 10" descr="Image preview">
            <a:extLst>
              <a:ext uri="{FF2B5EF4-FFF2-40B4-BE49-F238E27FC236}">
                <a16:creationId xmlns:a16="http://schemas.microsoft.com/office/drawing/2014/main" id="{CCE98C1F-5E7C-491F-BD61-5D494D425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49" y="3819656"/>
            <a:ext cx="3104943" cy="232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Rectangle 2070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C996A15F-2937-4655-8826-411CCA79E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676" y="1267428"/>
            <a:ext cx="3252903" cy="433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1" name="Rectangle 2072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Image preview">
            <a:extLst>
              <a:ext uri="{FF2B5EF4-FFF2-40B4-BE49-F238E27FC236}">
                <a16:creationId xmlns:a16="http://schemas.microsoft.com/office/drawing/2014/main" id="{016446FA-B87D-4DB4-9E19-359619F44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518" y="1267428"/>
            <a:ext cx="3252903" cy="433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455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70s Fashion: Mick Jagger's 60s style and iconic Rolling Stones' outfits -  i-D">
            <a:extLst>
              <a:ext uri="{FF2B5EF4-FFF2-40B4-BE49-F238E27FC236}">
                <a16:creationId xmlns:a16="http://schemas.microsoft.com/office/drawing/2014/main" id="{74E6F909-7AD4-4599-BCAD-D665EAD63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1508084"/>
            <a:ext cx="2560320" cy="383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97" name="Straight Connector 3084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1971: Classic Rock's Classic Year — The Rolling Stones: Mick Jagger in his Ossie  Clark...">
            <a:extLst>
              <a:ext uri="{FF2B5EF4-FFF2-40B4-BE49-F238E27FC236}">
                <a16:creationId xmlns:a16="http://schemas.microsoft.com/office/drawing/2014/main" id="{F90685A5-87B1-479F-9004-C2C07C572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4631" y="1666257"/>
            <a:ext cx="2560320" cy="351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98" name="Straight Connector 3086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0" name="Picture 8">
            <a:extLst>
              <a:ext uri="{FF2B5EF4-FFF2-40B4-BE49-F238E27FC236}">
                <a16:creationId xmlns:a16="http://schemas.microsoft.com/office/drawing/2014/main" id="{D48A4ECA-EFB3-46B1-BBB8-276A491F6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5726" y="1674668"/>
            <a:ext cx="2560320" cy="350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99" name="Straight Connector 3088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Mick Jagger's Ossie Clark Sequin Jumpsuit Up For Auction At Christie's –  The Hollywood Reporter">
            <a:extLst>
              <a:ext uri="{FF2B5EF4-FFF2-40B4-BE49-F238E27FC236}">
                <a16:creationId xmlns:a16="http://schemas.microsoft.com/office/drawing/2014/main" id="{80166748-0B55-4E16-88F6-07DC9C490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0662" y="1719047"/>
            <a:ext cx="2560320" cy="341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135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Image preview">
            <a:extLst>
              <a:ext uri="{FF2B5EF4-FFF2-40B4-BE49-F238E27FC236}">
                <a16:creationId xmlns:a16="http://schemas.microsoft.com/office/drawing/2014/main" id="{B65789F6-995C-4949-8949-EA05A3841A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7" r="788" b="2"/>
          <a:stretch/>
        </p:blipFill>
        <p:spPr bwMode="auto">
          <a:xfrm>
            <a:off x="688954" y="1123527"/>
            <a:ext cx="3108475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25" name="Straight Connector 4120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preview">
            <a:extLst>
              <a:ext uri="{FF2B5EF4-FFF2-40B4-BE49-F238E27FC236}">
                <a16:creationId xmlns:a16="http://schemas.microsoft.com/office/drawing/2014/main" id="{00BDF9F0-E853-4C4D-A050-7683B3455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6" r="1724" b="5"/>
          <a:stretch/>
        </p:blipFill>
        <p:spPr bwMode="auto">
          <a:xfrm>
            <a:off x="4310676" y="1828194"/>
            <a:ext cx="3537345" cy="319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26" name="Straight Connector 412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Picture 8" descr="Image preview">
            <a:extLst>
              <a:ext uri="{FF2B5EF4-FFF2-40B4-BE49-F238E27FC236}">
                <a16:creationId xmlns:a16="http://schemas.microsoft.com/office/drawing/2014/main" id="{6918F9C3-CFDB-483C-872F-E1CBC68C7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8" r="12635" b="-4"/>
          <a:stretch/>
        </p:blipFill>
        <p:spPr bwMode="auto">
          <a:xfrm>
            <a:off x="8162336" y="1703065"/>
            <a:ext cx="3517120" cy="344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932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5" name="Rectangle 1046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Peter Gabriel in red dress and fox head | Peter gabriel, Genesis band,  Music pics">
            <a:extLst>
              <a:ext uri="{FF2B5EF4-FFF2-40B4-BE49-F238E27FC236}">
                <a16:creationId xmlns:a16="http://schemas.microsoft.com/office/drawing/2014/main" id="{C0EBBE8E-1A68-40C1-BD40-4DC39D6C6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4450" y="1285875"/>
            <a:ext cx="2024063" cy="25384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nglish singersongwriter Peter Gabriel performing in a fox mask with  progressive rock group Genesis at Newcastle City Hall 1… | Genesis band,  Peter gabriel, Genesis">
            <a:extLst>
              <a:ext uri="{FF2B5EF4-FFF2-40B4-BE49-F238E27FC236}">
                <a16:creationId xmlns:a16="http://schemas.microsoft.com/office/drawing/2014/main" id="{1502E23F-BEA4-4149-89F3-3E95C8650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3" y="1285875"/>
            <a:ext cx="2716213" cy="41052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ox Head - Real World">
            <a:extLst>
              <a:ext uri="{FF2B5EF4-FFF2-40B4-BE49-F238E27FC236}">
                <a16:creationId xmlns:a16="http://schemas.microsoft.com/office/drawing/2014/main" id="{D8BA70C9-D488-4F80-B63E-5F8237AB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3313" y="2997200"/>
            <a:ext cx="3209925" cy="23939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enesis In Pictures: 1970-1975 - uDiscover">
            <a:extLst>
              <a:ext uri="{FF2B5EF4-FFF2-40B4-BE49-F238E27FC236}">
                <a16:creationId xmlns:a16="http://schemas.microsoft.com/office/drawing/2014/main" id="{251FB06B-99B5-4B37-8083-E7E3624CE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8325" y="1285875"/>
            <a:ext cx="1412875" cy="1947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oxtrot Tour – The Genesis Archive">
            <a:extLst>
              <a:ext uri="{FF2B5EF4-FFF2-40B4-BE49-F238E27FC236}">
                <a16:creationId xmlns:a16="http://schemas.microsoft.com/office/drawing/2014/main" id="{53C0B165-A20E-499F-9E72-15053FE45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8325" y="3298825"/>
            <a:ext cx="1412875" cy="20923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268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7" name="Rectangle 1096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9" name="Freeform: Shape 1098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Преглед на туита на @BenHalligan в Twitter / Twitter">
            <a:extLst>
              <a:ext uri="{FF2B5EF4-FFF2-40B4-BE49-F238E27FC236}">
                <a16:creationId xmlns:a16="http://schemas.microsoft.com/office/drawing/2014/main" id="{B0C07C55-3BC7-4462-AA73-467D8BD44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938" y="731838"/>
            <a:ext cx="1812925" cy="25098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0" descr="Beyond and Before: Progressive Rock since the 1960s: Amazon.co.uk: Paul  Hegarty: 9780826423320: Books">
            <a:extLst>
              <a:ext uri="{FF2B5EF4-FFF2-40B4-BE49-F238E27FC236}">
                <a16:creationId xmlns:a16="http://schemas.microsoft.com/office/drawing/2014/main" id="{591C9E40-5151-483D-901A-AE81CFF29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306763"/>
            <a:ext cx="1812925" cy="28178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iverpool University Press: Books: Folk Horror">
            <a:extLst>
              <a:ext uri="{FF2B5EF4-FFF2-40B4-BE49-F238E27FC236}">
                <a16:creationId xmlns:a16="http://schemas.microsoft.com/office/drawing/2014/main" id="{9641EAEE-E581-4EBE-9C9F-15F4900AC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0950" y="731838"/>
            <a:ext cx="1644650" cy="27273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rforming Glam Rock: Gender and Theatricality in Popular Music  (9780472068685): Philip Auslander - BiblioVault">
            <a:extLst>
              <a:ext uri="{FF2B5EF4-FFF2-40B4-BE49-F238E27FC236}">
                <a16:creationId xmlns:a16="http://schemas.microsoft.com/office/drawing/2014/main" id="{19041E6F-83DE-4A86-BC97-4B6F384EE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0950" y="3524250"/>
            <a:ext cx="1644650" cy="26003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weets with replies by Benjamin Halligan (@BenHalligan) / Twitter">
            <a:extLst>
              <a:ext uri="{FF2B5EF4-FFF2-40B4-BE49-F238E27FC236}">
                <a16:creationId xmlns:a16="http://schemas.microsoft.com/office/drawing/2014/main" id="{5DD7F537-276E-4AFB-AE37-0F6880B5F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275" y="731838"/>
            <a:ext cx="1760538" cy="24495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F731089-9043-48ED-A8D3-C57BB4E28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2275" y="3246438"/>
            <a:ext cx="1760538" cy="28781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 descr="Adult Themes: British Cinema and the &quot;X&quot; Certificate in the Long 1960s by  Anne Etienne, Hardcover | Barnes &amp; Noble®">
            <a:extLst>
              <a:ext uri="{FF2B5EF4-FFF2-40B4-BE49-F238E27FC236}">
                <a16:creationId xmlns:a16="http://schemas.microsoft.com/office/drawing/2014/main" id="{8FCAF4D4-E0A1-43C1-83CE-840E99384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731838"/>
            <a:ext cx="1728788" cy="27590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2" descr="Timothy d'Arch Smith - Love in Earnest. English 'Uranian' - Catawiki">
            <a:extLst>
              <a:ext uri="{FF2B5EF4-FFF2-40B4-BE49-F238E27FC236}">
                <a16:creationId xmlns:a16="http://schemas.microsoft.com/office/drawing/2014/main" id="{BFEE93B7-D89B-42C7-B58A-F5ACDCE7C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3556000"/>
            <a:ext cx="1728788" cy="25685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8" descr="Peter Gabriel: Global Citizen by Paul Hegarty">
            <a:extLst>
              <a:ext uri="{FF2B5EF4-FFF2-40B4-BE49-F238E27FC236}">
                <a16:creationId xmlns:a16="http://schemas.microsoft.com/office/drawing/2014/main" id="{D0EB5675-E302-42DC-B301-6BA60D800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363" y="731838"/>
            <a:ext cx="2028825" cy="2028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6" descr="Not Dead Yet: The Autobiography: Amazon.co.uk: Collins, Phil:  9781780895123: Books">
            <a:extLst>
              <a:ext uri="{FF2B5EF4-FFF2-40B4-BE49-F238E27FC236}">
                <a16:creationId xmlns:a16="http://schemas.microsoft.com/office/drawing/2014/main" id="{D96521FE-82A1-4D62-979C-8A3C497CE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364" y="2827339"/>
            <a:ext cx="1696872" cy="27590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4" descr="Genesis: Chapter And Verse : Collins, Phil, Gabriel, Peter, Banks, Tony,  Rutherford, Mike, Hackett, Steve: Amazon.co.uk: Books">
            <a:extLst>
              <a:ext uri="{FF2B5EF4-FFF2-40B4-BE49-F238E27FC236}">
                <a16:creationId xmlns:a16="http://schemas.microsoft.com/office/drawing/2014/main" id="{37474506-4BE1-4A3B-B4D9-1415BFD36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144" y="1838960"/>
            <a:ext cx="1809918" cy="244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576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65</Words>
  <Application>Microsoft Office PowerPoint</Application>
  <PresentationFormat>Widescreen</PresentationFormat>
  <Paragraphs>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Alegreya Sans</vt:lpstr>
      <vt:lpstr>Arial</vt:lpstr>
      <vt:lpstr>Calibri</vt:lpstr>
      <vt:lpstr>Calibri Light</vt:lpstr>
      <vt:lpstr>Times New Roman</vt:lpstr>
      <vt:lpstr>Office Theme</vt:lpstr>
      <vt:lpstr>       ‘Progressive Rock: Geography, Culture, Discourse Faculty of Music, University of Oxford   “Squire Horror” &amp;  Trans-Therianthropy:   Genesis in 1972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Wolverhampton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“Squire Horror” &amp;  Trans-Therianthropy:   Genesis in 1972  </dc:title>
  <dc:creator>Halligan, Benjamin (Dr)</dc:creator>
  <cp:lastModifiedBy>Halligan, Benjamin (Dr)</cp:lastModifiedBy>
  <cp:revision>1</cp:revision>
  <dcterms:created xsi:type="dcterms:W3CDTF">2022-08-23T15:06:13Z</dcterms:created>
  <dcterms:modified xsi:type="dcterms:W3CDTF">2022-08-28T19:45:45Z</dcterms:modified>
</cp:coreProperties>
</file>